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24"/>
  </p:notesMasterIdLst>
  <p:sldIdLst>
    <p:sldId id="256" r:id="rId5"/>
    <p:sldId id="465" r:id="rId6"/>
    <p:sldId id="467" r:id="rId7"/>
    <p:sldId id="466" r:id="rId8"/>
    <p:sldId id="403" r:id="rId9"/>
    <p:sldId id="404" r:id="rId10"/>
    <p:sldId id="362" r:id="rId11"/>
    <p:sldId id="370" r:id="rId12"/>
    <p:sldId id="470" r:id="rId13"/>
    <p:sldId id="471" r:id="rId14"/>
    <p:sldId id="474" r:id="rId15"/>
    <p:sldId id="472" r:id="rId16"/>
    <p:sldId id="444" r:id="rId17"/>
    <p:sldId id="414" r:id="rId18"/>
    <p:sldId id="436" r:id="rId19"/>
    <p:sldId id="461" r:id="rId20"/>
    <p:sldId id="462" r:id="rId21"/>
    <p:sldId id="439" r:id="rId22"/>
    <p:sldId id="457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E1905F-08BB-45FF-89A6-4EFC65A6D3DB}">
          <p14:sldIdLst>
            <p14:sldId id="256"/>
            <p14:sldId id="465"/>
            <p14:sldId id="467"/>
            <p14:sldId id="466"/>
            <p14:sldId id="403"/>
            <p14:sldId id="404"/>
            <p14:sldId id="362"/>
            <p14:sldId id="370"/>
            <p14:sldId id="470"/>
            <p14:sldId id="471"/>
            <p14:sldId id="474"/>
            <p14:sldId id="472"/>
            <p14:sldId id="444"/>
            <p14:sldId id="414"/>
            <p14:sldId id="436"/>
            <p14:sldId id="461"/>
            <p14:sldId id="462"/>
            <p14:sldId id="439"/>
            <p14:sldId id="45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9ECC"/>
    <a:srgbClr val="AAB7BD"/>
    <a:srgbClr val="B5BBBF"/>
    <a:srgbClr val="C5C4BE"/>
    <a:srgbClr val="D6D0CA"/>
    <a:srgbClr val="DED4C6"/>
    <a:srgbClr val="FF9900"/>
    <a:srgbClr val="FFA26C"/>
    <a:srgbClr val="F5F0E5"/>
    <a:srgbClr val="F47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g Bilse" userId="e055984b-6d72-46df-9acb-71fe7136bc11" providerId="ADAL" clId="{582ABC67-70F8-45FB-ADE4-2571E147AF04}"/>
    <pc:docChg chg="undo custSel addSld delSld modSld modSection">
      <pc:chgData name="Doug Bilse" userId="e055984b-6d72-46df-9acb-71fe7136bc11" providerId="ADAL" clId="{582ABC67-70F8-45FB-ADE4-2571E147AF04}" dt="2025-04-15T21:47:14.197" v="483" actId="478"/>
      <pc:docMkLst>
        <pc:docMk/>
      </pc:docMkLst>
      <pc:sldChg chg="addSp delSp modSp mod addAnim delAnim">
        <pc:chgData name="Doug Bilse" userId="e055984b-6d72-46df-9acb-71fe7136bc11" providerId="ADAL" clId="{582ABC67-70F8-45FB-ADE4-2571E147AF04}" dt="2025-04-15T19:03:56.936" v="5" actId="26606"/>
        <pc:sldMkLst>
          <pc:docMk/>
          <pc:sldMk cId="908206903" sldId="256"/>
        </pc:sldMkLst>
      </pc:sldChg>
      <pc:sldChg chg="addSp delSp modSp mod">
        <pc:chgData name="Doug Bilse" userId="e055984b-6d72-46df-9acb-71fe7136bc11" providerId="ADAL" clId="{582ABC67-70F8-45FB-ADE4-2571E147AF04}" dt="2025-04-15T19:52:35.578" v="451" actId="20577"/>
        <pc:sldMkLst>
          <pc:docMk/>
          <pc:sldMk cId="2817421366" sldId="403"/>
        </pc:sldMkLst>
      </pc:sldChg>
      <pc:sldChg chg="modSp mod">
        <pc:chgData name="Doug Bilse" userId="e055984b-6d72-46df-9acb-71fe7136bc11" providerId="ADAL" clId="{582ABC67-70F8-45FB-ADE4-2571E147AF04}" dt="2025-04-15T19:19:01.982" v="329" actId="404"/>
        <pc:sldMkLst>
          <pc:docMk/>
          <pc:sldMk cId="1543928066" sldId="404"/>
        </pc:sldMkLst>
      </pc:sldChg>
      <pc:sldChg chg="addSp delSp modSp del mod setBg">
        <pc:chgData name="Doug Bilse" userId="e055984b-6d72-46df-9acb-71fe7136bc11" providerId="ADAL" clId="{582ABC67-70F8-45FB-ADE4-2571E147AF04}" dt="2025-04-15T19:07:30.764" v="31" actId="47"/>
        <pc:sldMkLst>
          <pc:docMk/>
          <pc:sldMk cId="1955993869" sldId="464"/>
        </pc:sldMkLst>
      </pc:sldChg>
      <pc:sldChg chg="addSp delSp modSp mod setBg">
        <pc:chgData name="Doug Bilse" userId="e055984b-6d72-46df-9acb-71fe7136bc11" providerId="ADAL" clId="{582ABC67-70F8-45FB-ADE4-2571E147AF04}" dt="2025-04-15T19:07:42.561" v="32" actId="26606"/>
        <pc:sldMkLst>
          <pc:docMk/>
          <pc:sldMk cId="1588645396" sldId="465"/>
        </pc:sldMkLst>
      </pc:sldChg>
      <pc:sldChg chg="addSp delSp modSp add del mod setBg">
        <pc:chgData name="Doug Bilse" userId="e055984b-6d72-46df-9acb-71fe7136bc11" providerId="ADAL" clId="{582ABC67-70F8-45FB-ADE4-2571E147AF04}" dt="2025-04-15T21:47:14.197" v="483" actId="478"/>
        <pc:sldMkLst>
          <pc:docMk/>
          <pc:sldMk cId="3251004265" sldId="466"/>
        </pc:sldMkLst>
      </pc:sldChg>
      <pc:sldChg chg="addSp delSp modSp mod setBg setClrOvrMap">
        <pc:chgData name="Doug Bilse" userId="e055984b-6d72-46df-9acb-71fe7136bc11" providerId="ADAL" clId="{582ABC67-70F8-45FB-ADE4-2571E147AF04}" dt="2025-04-15T19:13:44.238" v="251" actId="403"/>
        <pc:sldMkLst>
          <pc:docMk/>
          <pc:sldMk cId="662467856" sldId="467"/>
        </pc:sldMkLst>
      </pc:sldChg>
      <pc:sldChg chg="del">
        <pc:chgData name="Doug Bilse" userId="e055984b-6d72-46df-9acb-71fe7136bc11" providerId="ADAL" clId="{582ABC67-70F8-45FB-ADE4-2571E147AF04}" dt="2025-04-15T19:19:13.429" v="330" actId="47"/>
        <pc:sldMkLst>
          <pc:docMk/>
          <pc:sldMk cId="2056396706" sldId="468"/>
        </pc:sldMkLst>
      </pc:sldChg>
      <pc:sldChg chg="del">
        <pc:chgData name="Doug Bilse" userId="e055984b-6d72-46df-9acb-71fe7136bc11" providerId="ADAL" clId="{582ABC67-70F8-45FB-ADE4-2571E147AF04}" dt="2025-04-15T19:19:47.341" v="331" actId="47"/>
        <pc:sldMkLst>
          <pc:docMk/>
          <pc:sldMk cId="632116340" sldId="469"/>
        </pc:sldMkLst>
      </pc:sldChg>
      <pc:sldChg chg="addSp delSp modSp mod setBg">
        <pc:chgData name="Doug Bilse" userId="e055984b-6d72-46df-9acb-71fe7136bc11" providerId="ADAL" clId="{582ABC67-70F8-45FB-ADE4-2571E147AF04}" dt="2025-04-15T19:58:10.594" v="477" actId="26606"/>
        <pc:sldMkLst>
          <pc:docMk/>
          <pc:sldMk cId="2666343967" sldId="470"/>
        </pc:sldMkLst>
      </pc:sldChg>
      <pc:sldChg chg="addSp delSp modSp mod setBg">
        <pc:chgData name="Doug Bilse" userId="e055984b-6d72-46df-9acb-71fe7136bc11" providerId="ADAL" clId="{582ABC67-70F8-45FB-ADE4-2571E147AF04}" dt="2025-04-15T19:59:13.096" v="482" actId="1076"/>
        <pc:sldMkLst>
          <pc:docMk/>
          <pc:sldMk cId="1576114735" sldId="471"/>
        </pc:sldMkLst>
      </pc:sldChg>
      <pc:sldChg chg="addSp delSp modSp add mod">
        <pc:chgData name="Doug Bilse" userId="e055984b-6d72-46df-9acb-71fe7136bc11" providerId="ADAL" clId="{582ABC67-70F8-45FB-ADE4-2571E147AF04}" dt="2025-04-15T19:23:12.032" v="345" actId="1076"/>
        <pc:sldMkLst>
          <pc:docMk/>
          <pc:sldMk cId="695040063" sldId="472"/>
        </pc:sldMkLst>
      </pc:sldChg>
      <pc:sldChg chg="addSp new del mod">
        <pc:chgData name="Doug Bilse" userId="e055984b-6d72-46df-9acb-71fe7136bc11" providerId="ADAL" clId="{582ABC67-70F8-45FB-ADE4-2571E147AF04}" dt="2025-04-15T19:45:27.433" v="443" actId="47"/>
        <pc:sldMkLst>
          <pc:docMk/>
          <pc:sldMk cId="1777530172" sldId="473"/>
        </pc:sldMkLst>
      </pc:sldChg>
      <pc:sldChg chg="addSp delSp modSp add mod">
        <pc:chgData name="Doug Bilse" userId="e055984b-6d72-46df-9acb-71fe7136bc11" providerId="ADAL" clId="{582ABC67-70F8-45FB-ADE4-2571E147AF04}" dt="2025-04-15T19:45:04.679" v="442" actId="1076"/>
        <pc:sldMkLst>
          <pc:docMk/>
          <pc:sldMk cId="2301396462" sldId="474"/>
        </pc:sldMkLst>
      </pc:sldChg>
    </pc:docChg>
  </pc:docChgLst>
  <pc:docChgLst>
    <pc:chgData name="Todd Muck" userId="fcd3facc-22cc-4222-8e90-7f610bfa40f4" providerId="ADAL" clId="{22235C86-42ED-4FF7-94B2-716D284E4458}"/>
    <pc:docChg chg="modSld">
      <pc:chgData name="Todd Muck" userId="fcd3facc-22cc-4222-8e90-7f610bfa40f4" providerId="ADAL" clId="{22235C86-42ED-4FF7-94B2-716D284E4458}" dt="2025-04-15T20:12:05.778" v="14" actId="208"/>
      <pc:docMkLst>
        <pc:docMk/>
      </pc:docMkLst>
      <pc:sldChg chg="modSp mod">
        <pc:chgData name="Todd Muck" userId="fcd3facc-22cc-4222-8e90-7f610bfa40f4" providerId="ADAL" clId="{22235C86-42ED-4FF7-94B2-716D284E4458}" dt="2025-04-15T20:05:48.074" v="7" actId="20577"/>
        <pc:sldMkLst>
          <pc:docMk/>
          <pc:sldMk cId="2666343967" sldId="470"/>
        </pc:sldMkLst>
      </pc:sldChg>
      <pc:sldChg chg="addSp modSp mod">
        <pc:chgData name="Todd Muck" userId="fcd3facc-22cc-4222-8e90-7f610bfa40f4" providerId="ADAL" clId="{22235C86-42ED-4FF7-94B2-716D284E4458}" dt="2025-04-15T20:12:05.778" v="14" actId="208"/>
        <pc:sldMkLst>
          <pc:docMk/>
          <pc:sldMk cId="695040063" sldId="472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454A71-941A-4CAE-A264-C274C091597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CE79E27-9852-4B52-BF66-FCF25B525C33}">
      <dgm:prSet/>
      <dgm:spPr/>
      <dgm:t>
        <a:bodyPr/>
        <a:lstStyle/>
        <a:p>
          <a:r>
            <a:rPr lang="en-US"/>
            <a:t>Long-Term Project Report (Roundabouts)</a:t>
          </a:r>
        </a:p>
      </dgm:t>
    </dgm:pt>
    <dgm:pt modelId="{860D0DE6-9436-485E-A0C5-0205DDA8E9F6}" type="parTrans" cxnId="{44D4334C-F2E1-4034-945C-2966F17C9BCD}">
      <dgm:prSet/>
      <dgm:spPr/>
      <dgm:t>
        <a:bodyPr/>
        <a:lstStyle/>
        <a:p>
          <a:endParaRPr lang="en-US"/>
        </a:p>
      </dgm:t>
    </dgm:pt>
    <dgm:pt modelId="{97CF0CEB-5268-4327-9E2A-13E7EFF732A7}" type="sibTrans" cxnId="{44D4334C-F2E1-4034-945C-2966F17C9BCD}">
      <dgm:prSet/>
      <dgm:spPr/>
      <dgm:t>
        <a:bodyPr/>
        <a:lstStyle/>
        <a:p>
          <a:endParaRPr lang="en-US"/>
        </a:p>
      </dgm:t>
    </dgm:pt>
    <dgm:pt modelId="{06BFEA04-ECE8-4BC6-92F3-2FDEA6153DB4}">
      <dgm:prSet/>
      <dgm:spPr/>
      <dgm:t>
        <a:bodyPr/>
        <a:lstStyle/>
        <a:p>
          <a:r>
            <a:rPr lang="en-US"/>
            <a:t>Pilot Project for Adaptive (AI) Signal Operations</a:t>
          </a:r>
        </a:p>
      </dgm:t>
    </dgm:pt>
    <dgm:pt modelId="{D8D91BF8-8341-46FD-AF33-0CB46A85FBBE}" type="parTrans" cxnId="{75B06EAA-3937-4B78-9153-DB67FC023A3E}">
      <dgm:prSet/>
      <dgm:spPr/>
      <dgm:t>
        <a:bodyPr/>
        <a:lstStyle/>
        <a:p>
          <a:endParaRPr lang="en-US"/>
        </a:p>
      </dgm:t>
    </dgm:pt>
    <dgm:pt modelId="{67C0E0F7-F467-4F78-8088-7CF9C9F87E2B}" type="sibTrans" cxnId="{75B06EAA-3937-4B78-9153-DB67FC023A3E}">
      <dgm:prSet/>
      <dgm:spPr/>
      <dgm:t>
        <a:bodyPr/>
        <a:lstStyle/>
        <a:p>
          <a:endParaRPr lang="en-US"/>
        </a:p>
      </dgm:t>
    </dgm:pt>
    <dgm:pt modelId="{4CF0D451-4594-4C81-B065-8EC7022B6465}">
      <dgm:prSet/>
      <dgm:spPr/>
      <dgm:t>
        <a:bodyPr/>
        <a:lstStyle/>
        <a:p>
          <a:r>
            <a:rPr lang="en-US"/>
            <a:t>Completed Pilot Project for Toro Park</a:t>
          </a:r>
        </a:p>
      </dgm:t>
    </dgm:pt>
    <dgm:pt modelId="{97DAB19E-776D-46EF-BBDB-326631774096}" type="parTrans" cxnId="{397E60D9-DEE9-4EF9-A8D9-C753366538DF}">
      <dgm:prSet/>
      <dgm:spPr/>
      <dgm:t>
        <a:bodyPr/>
        <a:lstStyle/>
        <a:p>
          <a:endParaRPr lang="en-US"/>
        </a:p>
      </dgm:t>
    </dgm:pt>
    <dgm:pt modelId="{E324C93A-CD38-411E-A18F-43EB92EF8A16}" type="sibTrans" cxnId="{397E60D9-DEE9-4EF9-A8D9-C753366538DF}">
      <dgm:prSet/>
      <dgm:spPr/>
      <dgm:t>
        <a:bodyPr/>
        <a:lstStyle/>
        <a:p>
          <a:endParaRPr lang="en-US"/>
        </a:p>
      </dgm:t>
    </dgm:pt>
    <dgm:pt modelId="{C792F6B5-786B-493A-9352-980E29BEECDD}">
      <dgm:prSet/>
      <dgm:spPr/>
      <dgm:t>
        <a:bodyPr/>
        <a:lstStyle/>
        <a:p>
          <a:r>
            <a:rPr lang="en-US"/>
            <a:t>Comprehensive Multimodal Corridor Study</a:t>
          </a:r>
        </a:p>
      </dgm:t>
    </dgm:pt>
    <dgm:pt modelId="{08646FE5-B643-406F-8ED3-F39C0AD7A19F}" type="parTrans" cxnId="{67B30D8F-73FC-4320-9E37-A36BFFC7E4EB}">
      <dgm:prSet/>
      <dgm:spPr/>
      <dgm:t>
        <a:bodyPr/>
        <a:lstStyle/>
        <a:p>
          <a:endParaRPr lang="en-US"/>
        </a:p>
      </dgm:t>
    </dgm:pt>
    <dgm:pt modelId="{A1B31108-0919-4C26-85B2-3645A8EEA08B}" type="sibTrans" cxnId="{67B30D8F-73FC-4320-9E37-A36BFFC7E4EB}">
      <dgm:prSet/>
      <dgm:spPr/>
      <dgm:t>
        <a:bodyPr/>
        <a:lstStyle/>
        <a:p>
          <a:endParaRPr lang="en-US"/>
        </a:p>
      </dgm:t>
    </dgm:pt>
    <dgm:pt modelId="{81A75C58-F9FF-48BD-9278-27296BAE92B9}" type="pres">
      <dgm:prSet presAssocID="{E4454A71-941A-4CAE-A264-C274C091597B}" presName="linear" presStyleCnt="0">
        <dgm:presLayoutVars>
          <dgm:animLvl val="lvl"/>
          <dgm:resizeHandles val="exact"/>
        </dgm:presLayoutVars>
      </dgm:prSet>
      <dgm:spPr/>
    </dgm:pt>
    <dgm:pt modelId="{E2502790-99BA-4BCD-825E-B864A275DE73}" type="pres">
      <dgm:prSet presAssocID="{0CE79E27-9852-4B52-BF66-FCF25B525C3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30EDCA5-77E7-4D9C-BB60-B35C1445E1F0}" type="pres">
      <dgm:prSet presAssocID="{97CF0CEB-5268-4327-9E2A-13E7EFF732A7}" presName="spacer" presStyleCnt="0"/>
      <dgm:spPr/>
    </dgm:pt>
    <dgm:pt modelId="{F82C371C-0386-4FCB-89BB-5918B45C2A2E}" type="pres">
      <dgm:prSet presAssocID="{06BFEA04-ECE8-4BC6-92F3-2FDEA6153DB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A4DF7C0-ED3A-488D-AF73-F100E95D59D8}" type="pres">
      <dgm:prSet presAssocID="{67C0E0F7-F467-4F78-8088-7CF9C9F87E2B}" presName="spacer" presStyleCnt="0"/>
      <dgm:spPr/>
    </dgm:pt>
    <dgm:pt modelId="{9C93B1C6-F86B-4AD9-9AC3-1ED555EB385B}" type="pres">
      <dgm:prSet presAssocID="{4CF0D451-4594-4C81-B065-8EC7022B646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71BEC85-5C55-4BB3-84CB-ABC6F88D421D}" type="pres">
      <dgm:prSet presAssocID="{E324C93A-CD38-411E-A18F-43EB92EF8A16}" presName="spacer" presStyleCnt="0"/>
      <dgm:spPr/>
    </dgm:pt>
    <dgm:pt modelId="{A15B823D-3B2D-4328-9257-148DAB15E4E5}" type="pres">
      <dgm:prSet presAssocID="{C792F6B5-786B-493A-9352-980E29BEECD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8441E1E-1B85-43EE-A5A6-558F8A7CD262}" type="presOf" srcId="{0CE79E27-9852-4B52-BF66-FCF25B525C33}" destId="{E2502790-99BA-4BCD-825E-B864A275DE73}" srcOrd="0" destOrd="0" presId="urn:microsoft.com/office/officeart/2005/8/layout/vList2"/>
    <dgm:cxn modelId="{CF3D4F63-B96B-49F3-9863-41C5A5DE6AD6}" type="presOf" srcId="{E4454A71-941A-4CAE-A264-C274C091597B}" destId="{81A75C58-F9FF-48BD-9278-27296BAE92B9}" srcOrd="0" destOrd="0" presId="urn:microsoft.com/office/officeart/2005/8/layout/vList2"/>
    <dgm:cxn modelId="{44D4334C-F2E1-4034-945C-2966F17C9BCD}" srcId="{E4454A71-941A-4CAE-A264-C274C091597B}" destId="{0CE79E27-9852-4B52-BF66-FCF25B525C33}" srcOrd="0" destOrd="0" parTransId="{860D0DE6-9436-485E-A0C5-0205DDA8E9F6}" sibTransId="{97CF0CEB-5268-4327-9E2A-13E7EFF732A7}"/>
    <dgm:cxn modelId="{372C3D81-9898-462F-A8A7-BB113B9DE253}" type="presOf" srcId="{C792F6B5-786B-493A-9352-980E29BEECDD}" destId="{A15B823D-3B2D-4328-9257-148DAB15E4E5}" srcOrd="0" destOrd="0" presId="urn:microsoft.com/office/officeart/2005/8/layout/vList2"/>
    <dgm:cxn modelId="{67B30D8F-73FC-4320-9E37-A36BFFC7E4EB}" srcId="{E4454A71-941A-4CAE-A264-C274C091597B}" destId="{C792F6B5-786B-493A-9352-980E29BEECDD}" srcOrd="3" destOrd="0" parTransId="{08646FE5-B643-406F-8ED3-F39C0AD7A19F}" sibTransId="{A1B31108-0919-4C26-85B2-3645A8EEA08B}"/>
    <dgm:cxn modelId="{AD3E3BA8-0028-41F9-ACEE-FC90AAA26C31}" type="presOf" srcId="{4CF0D451-4594-4C81-B065-8EC7022B6465}" destId="{9C93B1C6-F86B-4AD9-9AC3-1ED555EB385B}" srcOrd="0" destOrd="0" presId="urn:microsoft.com/office/officeart/2005/8/layout/vList2"/>
    <dgm:cxn modelId="{75B06EAA-3937-4B78-9153-DB67FC023A3E}" srcId="{E4454A71-941A-4CAE-A264-C274C091597B}" destId="{06BFEA04-ECE8-4BC6-92F3-2FDEA6153DB4}" srcOrd="1" destOrd="0" parTransId="{D8D91BF8-8341-46FD-AF33-0CB46A85FBBE}" sibTransId="{67C0E0F7-F467-4F78-8088-7CF9C9F87E2B}"/>
    <dgm:cxn modelId="{E29BAFAB-AED5-41C7-8EC3-8155764ADF9F}" type="presOf" srcId="{06BFEA04-ECE8-4BC6-92F3-2FDEA6153DB4}" destId="{F82C371C-0386-4FCB-89BB-5918B45C2A2E}" srcOrd="0" destOrd="0" presId="urn:microsoft.com/office/officeart/2005/8/layout/vList2"/>
    <dgm:cxn modelId="{397E60D9-DEE9-4EF9-A8D9-C753366538DF}" srcId="{E4454A71-941A-4CAE-A264-C274C091597B}" destId="{4CF0D451-4594-4C81-B065-8EC7022B6465}" srcOrd="2" destOrd="0" parTransId="{97DAB19E-776D-46EF-BBDB-326631774096}" sibTransId="{E324C93A-CD38-411E-A18F-43EB92EF8A16}"/>
    <dgm:cxn modelId="{6A33DABD-0413-4373-92E4-1459EC5F9D08}" type="presParOf" srcId="{81A75C58-F9FF-48BD-9278-27296BAE92B9}" destId="{E2502790-99BA-4BCD-825E-B864A275DE73}" srcOrd="0" destOrd="0" presId="urn:microsoft.com/office/officeart/2005/8/layout/vList2"/>
    <dgm:cxn modelId="{463E3177-2D80-4865-BFE1-34DC22049AC0}" type="presParOf" srcId="{81A75C58-F9FF-48BD-9278-27296BAE92B9}" destId="{930EDCA5-77E7-4D9C-BB60-B35C1445E1F0}" srcOrd="1" destOrd="0" presId="urn:microsoft.com/office/officeart/2005/8/layout/vList2"/>
    <dgm:cxn modelId="{3E627F92-427C-46F8-A0A1-6CE0EF2A7875}" type="presParOf" srcId="{81A75C58-F9FF-48BD-9278-27296BAE92B9}" destId="{F82C371C-0386-4FCB-89BB-5918B45C2A2E}" srcOrd="2" destOrd="0" presId="urn:microsoft.com/office/officeart/2005/8/layout/vList2"/>
    <dgm:cxn modelId="{A72A7583-2230-4E5C-85C3-3FEA39BDF654}" type="presParOf" srcId="{81A75C58-F9FF-48BD-9278-27296BAE92B9}" destId="{5A4DF7C0-ED3A-488D-AF73-F100E95D59D8}" srcOrd="3" destOrd="0" presId="urn:microsoft.com/office/officeart/2005/8/layout/vList2"/>
    <dgm:cxn modelId="{0493D40C-E04F-4C36-8AD9-DBB7182DD894}" type="presParOf" srcId="{81A75C58-F9FF-48BD-9278-27296BAE92B9}" destId="{9C93B1C6-F86B-4AD9-9AC3-1ED555EB385B}" srcOrd="4" destOrd="0" presId="urn:microsoft.com/office/officeart/2005/8/layout/vList2"/>
    <dgm:cxn modelId="{00B822AD-A160-46FF-9DCD-620DC082D493}" type="presParOf" srcId="{81A75C58-F9FF-48BD-9278-27296BAE92B9}" destId="{871BEC85-5C55-4BB3-84CB-ABC6F88D421D}" srcOrd="5" destOrd="0" presId="urn:microsoft.com/office/officeart/2005/8/layout/vList2"/>
    <dgm:cxn modelId="{150BD449-0F77-4E35-899B-439EFBEBFF6E}" type="presParOf" srcId="{81A75C58-F9FF-48BD-9278-27296BAE92B9}" destId="{A15B823D-3B2D-4328-9257-148DAB15E4E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7F2ECD-D63D-422D-8C52-3F1A0B49CA10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0401D1-03C4-41C2-9481-CB686C1E749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Free (Uncoordinated)</a:t>
          </a:r>
        </a:p>
      </dgm:t>
    </dgm:pt>
    <dgm:pt modelId="{D9CBD798-40CF-417F-B3DA-B43324D8AEC5}" type="parTrans" cxnId="{52F4587A-32A0-494C-A626-8032A16CCEFE}">
      <dgm:prSet/>
      <dgm:spPr/>
      <dgm:t>
        <a:bodyPr/>
        <a:lstStyle/>
        <a:p>
          <a:endParaRPr lang="en-US"/>
        </a:p>
      </dgm:t>
    </dgm:pt>
    <dgm:pt modelId="{10B01C38-6D89-4A23-AEBC-EEEAEB107767}" type="sibTrans" cxnId="{52F4587A-32A0-494C-A626-8032A16CCEFE}">
      <dgm:prSet/>
      <dgm:spPr/>
      <dgm:t>
        <a:bodyPr/>
        <a:lstStyle/>
        <a:p>
          <a:endParaRPr lang="en-US"/>
        </a:p>
      </dgm:t>
    </dgm:pt>
    <dgm:pt modelId="{76BD2D54-4E86-4010-9393-BF13C96C69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Traffic served in specific sequence</a:t>
          </a:r>
        </a:p>
      </dgm:t>
    </dgm:pt>
    <dgm:pt modelId="{75E520A0-2A48-4606-B5E5-17F8BC80C4D1}" type="parTrans" cxnId="{FBAC1536-C2BF-4613-9BBC-9D2E0108E107}">
      <dgm:prSet/>
      <dgm:spPr/>
      <dgm:t>
        <a:bodyPr/>
        <a:lstStyle/>
        <a:p>
          <a:endParaRPr lang="en-US"/>
        </a:p>
      </dgm:t>
    </dgm:pt>
    <dgm:pt modelId="{DB7DFE37-5F52-46CE-85CD-9341AB85C2BC}" type="sibTrans" cxnId="{FBAC1536-C2BF-4613-9BBC-9D2E0108E107}">
      <dgm:prSet/>
      <dgm:spPr/>
      <dgm:t>
        <a:bodyPr/>
        <a:lstStyle/>
        <a:p>
          <a:endParaRPr lang="en-US"/>
        </a:p>
      </dgm:t>
    </dgm:pt>
    <dgm:pt modelId="{D826335F-DE1E-48A7-A809-C0ACD74745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Treats everyone equally</a:t>
          </a:r>
        </a:p>
        <a:p>
          <a:pPr>
            <a:lnSpc>
              <a:spcPct val="100000"/>
            </a:lnSpc>
          </a:pPr>
          <a:r>
            <a:rPr lang="en-US"/>
            <a:t>Very efficient (least lost time)</a:t>
          </a:r>
        </a:p>
      </dgm:t>
    </dgm:pt>
    <dgm:pt modelId="{B14B07A0-FED7-4E5C-87C0-4823A198D48D}" type="parTrans" cxnId="{537F0991-8A82-4E9D-BBA5-1DAB6B328FBF}">
      <dgm:prSet/>
      <dgm:spPr/>
      <dgm:t>
        <a:bodyPr/>
        <a:lstStyle/>
        <a:p>
          <a:endParaRPr lang="en-US"/>
        </a:p>
      </dgm:t>
    </dgm:pt>
    <dgm:pt modelId="{957F16B1-9385-4536-9F2D-637E6E3DB206}" type="sibTrans" cxnId="{537F0991-8A82-4E9D-BBA5-1DAB6B328FBF}">
      <dgm:prSet/>
      <dgm:spPr/>
      <dgm:t>
        <a:bodyPr/>
        <a:lstStyle/>
        <a:p>
          <a:endParaRPr lang="en-US"/>
        </a:p>
      </dgm:t>
    </dgm:pt>
    <dgm:pt modelId="{48DFD1A0-D9AF-409D-813D-D4CE97AD10B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Coordinated</a:t>
          </a:r>
        </a:p>
      </dgm:t>
    </dgm:pt>
    <dgm:pt modelId="{E299CC67-96CB-48FE-8BB5-A14F49E4E8BB}" type="parTrans" cxnId="{E7A2EA85-177D-4962-885E-0930306D3B58}">
      <dgm:prSet/>
      <dgm:spPr/>
      <dgm:t>
        <a:bodyPr/>
        <a:lstStyle/>
        <a:p>
          <a:endParaRPr lang="en-US"/>
        </a:p>
      </dgm:t>
    </dgm:pt>
    <dgm:pt modelId="{DE403EF5-39CF-4CFC-894D-40763875DF24}" type="sibTrans" cxnId="{E7A2EA85-177D-4962-885E-0930306D3B58}">
      <dgm:prSet/>
      <dgm:spPr/>
      <dgm:t>
        <a:bodyPr/>
        <a:lstStyle/>
        <a:p>
          <a:endParaRPr lang="en-US"/>
        </a:p>
      </dgm:t>
    </dgm:pt>
    <dgm:pt modelId="{292E76E2-F5BC-48C5-9270-F8B8BF8A81B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Specific schedule for specific timeframe</a:t>
          </a:r>
        </a:p>
      </dgm:t>
    </dgm:pt>
    <dgm:pt modelId="{3EDDAA0D-5D38-415B-914A-7D792AD88A6B}" type="parTrans" cxnId="{29523F35-8FE7-45DC-B73D-F1A1F3FAC5C8}">
      <dgm:prSet/>
      <dgm:spPr/>
      <dgm:t>
        <a:bodyPr/>
        <a:lstStyle/>
        <a:p>
          <a:endParaRPr lang="en-US"/>
        </a:p>
      </dgm:t>
    </dgm:pt>
    <dgm:pt modelId="{9F95B13B-FA88-476D-88A8-0857A004ADF1}" type="sibTrans" cxnId="{29523F35-8FE7-45DC-B73D-F1A1F3FAC5C8}">
      <dgm:prSet/>
      <dgm:spPr/>
      <dgm:t>
        <a:bodyPr/>
        <a:lstStyle/>
        <a:p>
          <a:endParaRPr lang="en-US"/>
        </a:p>
      </dgm:t>
    </dgm:pt>
    <dgm:pt modelId="{D0EE7832-0603-4AB2-9C40-654DA9EBDB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Serve side streets then “rest” on mainline green</a:t>
          </a:r>
        </a:p>
        <a:p>
          <a:pPr>
            <a:lnSpc>
              <a:spcPct val="100000"/>
            </a:lnSpc>
          </a:pPr>
          <a:r>
            <a:rPr lang="en-US"/>
            <a:t>One direction of mainline travel prioritized</a:t>
          </a:r>
        </a:p>
      </dgm:t>
    </dgm:pt>
    <dgm:pt modelId="{1E1D1413-BD12-4163-88F8-176ECD300BEB}" type="parTrans" cxnId="{F891C330-2266-48F5-B1F6-819F38835E76}">
      <dgm:prSet/>
      <dgm:spPr/>
      <dgm:t>
        <a:bodyPr/>
        <a:lstStyle/>
        <a:p>
          <a:endParaRPr lang="en-US"/>
        </a:p>
      </dgm:t>
    </dgm:pt>
    <dgm:pt modelId="{F8935CFD-3E66-42C5-B9F0-4E2067E4BD26}" type="sibTrans" cxnId="{F891C330-2266-48F5-B1F6-819F38835E76}">
      <dgm:prSet/>
      <dgm:spPr/>
      <dgm:t>
        <a:bodyPr/>
        <a:lstStyle/>
        <a:p>
          <a:endParaRPr lang="en-US"/>
        </a:p>
      </dgm:t>
    </dgm:pt>
    <dgm:pt modelId="{69111A9E-7993-4452-BBD7-E85416FFF0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Inefficient/unused green time</a:t>
          </a:r>
        </a:p>
      </dgm:t>
    </dgm:pt>
    <dgm:pt modelId="{8AC8C193-0175-46D4-B666-3B82216C3B8D}" type="parTrans" cxnId="{A3B1C997-65D5-4214-98BD-D68899013A7C}">
      <dgm:prSet/>
      <dgm:spPr/>
      <dgm:t>
        <a:bodyPr/>
        <a:lstStyle/>
        <a:p>
          <a:endParaRPr lang="en-US"/>
        </a:p>
      </dgm:t>
    </dgm:pt>
    <dgm:pt modelId="{80F35E8F-F5DE-431F-9D85-FF6A10EBC3D0}" type="sibTrans" cxnId="{A3B1C997-65D5-4214-98BD-D68899013A7C}">
      <dgm:prSet/>
      <dgm:spPr/>
      <dgm:t>
        <a:bodyPr/>
        <a:lstStyle/>
        <a:p>
          <a:endParaRPr lang="en-US"/>
        </a:p>
      </dgm:t>
    </dgm:pt>
    <dgm:pt modelId="{9E0705BF-0671-4F74-BC4F-21FD395BF8D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Adaptive (AI)</a:t>
          </a:r>
        </a:p>
      </dgm:t>
    </dgm:pt>
    <dgm:pt modelId="{49367E31-A941-4993-8C9C-461027319794}" type="parTrans" cxnId="{D2AC06C6-C6E4-4F10-965F-81E864E8EC2B}">
      <dgm:prSet/>
      <dgm:spPr/>
      <dgm:t>
        <a:bodyPr/>
        <a:lstStyle/>
        <a:p>
          <a:endParaRPr lang="en-US"/>
        </a:p>
      </dgm:t>
    </dgm:pt>
    <dgm:pt modelId="{734ABF51-406E-4273-8A2A-0DC4C92C5367}" type="sibTrans" cxnId="{D2AC06C6-C6E4-4F10-965F-81E864E8EC2B}">
      <dgm:prSet/>
      <dgm:spPr/>
      <dgm:t>
        <a:bodyPr/>
        <a:lstStyle/>
        <a:p>
          <a:endParaRPr lang="en-US"/>
        </a:p>
      </dgm:t>
    </dgm:pt>
    <dgm:pt modelId="{B186FAA7-E5FA-4295-9D57-AF207C7403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Hybrid of Free and Coordinated modes</a:t>
          </a:r>
        </a:p>
      </dgm:t>
    </dgm:pt>
    <dgm:pt modelId="{5876B3AF-27D0-4E3B-8B5B-A8FF4A824762}" type="parTrans" cxnId="{0D959E0C-3DA0-41AA-AB32-81A1C3A78C05}">
      <dgm:prSet/>
      <dgm:spPr/>
      <dgm:t>
        <a:bodyPr/>
        <a:lstStyle/>
        <a:p>
          <a:endParaRPr lang="en-US"/>
        </a:p>
      </dgm:t>
    </dgm:pt>
    <dgm:pt modelId="{94361800-71FA-490F-AD3C-65475DDBFD0E}" type="sibTrans" cxnId="{0D959E0C-3DA0-41AA-AB32-81A1C3A78C05}">
      <dgm:prSet/>
      <dgm:spPr/>
      <dgm:t>
        <a:bodyPr/>
        <a:lstStyle/>
        <a:p>
          <a:endParaRPr lang="en-US"/>
        </a:p>
      </dgm:t>
    </dgm:pt>
    <dgm:pt modelId="{9D4BF585-F0DE-484B-93C3-A178244BB1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Switches as needed to best serve current conditions</a:t>
          </a:r>
        </a:p>
      </dgm:t>
    </dgm:pt>
    <dgm:pt modelId="{25124E0F-C9D2-46DC-8545-6D198113B273}" type="parTrans" cxnId="{6DAEB611-02D3-4060-B38B-35C7D1CB6AD8}">
      <dgm:prSet/>
      <dgm:spPr/>
      <dgm:t>
        <a:bodyPr/>
        <a:lstStyle/>
        <a:p>
          <a:endParaRPr lang="en-US"/>
        </a:p>
      </dgm:t>
    </dgm:pt>
    <dgm:pt modelId="{7466E48D-BE8B-4C1D-805A-F62BF44F66E0}" type="sibTrans" cxnId="{6DAEB611-02D3-4060-B38B-35C7D1CB6AD8}">
      <dgm:prSet/>
      <dgm:spPr/>
      <dgm:t>
        <a:bodyPr/>
        <a:lstStyle/>
        <a:p>
          <a:endParaRPr lang="en-US"/>
        </a:p>
      </dgm:t>
    </dgm:pt>
    <dgm:pt modelId="{82D1DFD3-E2A1-4C52-B543-23538C2F4BF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Uses real-time information to quickly adapt to field conditions</a:t>
          </a:r>
        </a:p>
        <a:p>
          <a:pPr>
            <a:lnSpc>
              <a:spcPct val="100000"/>
            </a:lnSpc>
          </a:pPr>
          <a:r>
            <a:rPr lang="en-US"/>
            <a:t>Reduced unused green time</a:t>
          </a:r>
        </a:p>
      </dgm:t>
    </dgm:pt>
    <dgm:pt modelId="{FBCE8F62-15D2-4C76-B7FE-4B10311C0FC8}" type="parTrans" cxnId="{3424E009-58BB-4B41-9F89-01602F7B8AB3}">
      <dgm:prSet/>
      <dgm:spPr/>
      <dgm:t>
        <a:bodyPr/>
        <a:lstStyle/>
        <a:p>
          <a:endParaRPr lang="en-US"/>
        </a:p>
      </dgm:t>
    </dgm:pt>
    <dgm:pt modelId="{3E531840-4402-4879-B4B2-54E73D30413B}" type="sibTrans" cxnId="{3424E009-58BB-4B41-9F89-01602F7B8AB3}">
      <dgm:prSet/>
      <dgm:spPr/>
      <dgm:t>
        <a:bodyPr/>
        <a:lstStyle/>
        <a:p>
          <a:endParaRPr lang="en-US"/>
        </a:p>
      </dgm:t>
    </dgm:pt>
    <dgm:pt modelId="{831AE848-C316-4384-8AC3-9E1875C06174}" type="pres">
      <dgm:prSet presAssocID="{8D7F2ECD-D63D-422D-8C52-3F1A0B49CA10}" presName="root" presStyleCnt="0">
        <dgm:presLayoutVars>
          <dgm:dir/>
          <dgm:resizeHandles val="exact"/>
        </dgm:presLayoutVars>
      </dgm:prSet>
      <dgm:spPr/>
    </dgm:pt>
    <dgm:pt modelId="{F18E09BD-42BD-40FE-A413-F6D63CDFA714}" type="pres">
      <dgm:prSet presAssocID="{730401D1-03C4-41C2-9481-CB686C1E749C}" presName="compNode" presStyleCnt="0"/>
      <dgm:spPr/>
    </dgm:pt>
    <dgm:pt modelId="{C04C8A33-0B17-45B1-82B2-47E4334A0F88}" type="pres">
      <dgm:prSet presAssocID="{730401D1-03C4-41C2-9481-CB686C1E749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 with solid fill"/>
        </a:ext>
      </dgm:extLst>
    </dgm:pt>
    <dgm:pt modelId="{A71793D4-39F0-4913-B8FD-AA4383A8E3CE}" type="pres">
      <dgm:prSet presAssocID="{730401D1-03C4-41C2-9481-CB686C1E749C}" presName="iconSpace" presStyleCnt="0"/>
      <dgm:spPr/>
    </dgm:pt>
    <dgm:pt modelId="{9B856392-C88C-4EDF-B9ED-03C442E84210}" type="pres">
      <dgm:prSet presAssocID="{730401D1-03C4-41C2-9481-CB686C1E749C}" presName="parTx" presStyleLbl="revTx" presStyleIdx="0" presStyleCnt="6">
        <dgm:presLayoutVars>
          <dgm:chMax val="0"/>
          <dgm:chPref val="0"/>
        </dgm:presLayoutVars>
      </dgm:prSet>
      <dgm:spPr/>
    </dgm:pt>
    <dgm:pt modelId="{8963F623-A4D4-4B0B-91A9-8609FA0E31C4}" type="pres">
      <dgm:prSet presAssocID="{730401D1-03C4-41C2-9481-CB686C1E749C}" presName="txSpace" presStyleCnt="0"/>
      <dgm:spPr/>
    </dgm:pt>
    <dgm:pt modelId="{E7BE40FE-F2E1-4D31-829B-03CDDA232C07}" type="pres">
      <dgm:prSet presAssocID="{730401D1-03C4-41C2-9481-CB686C1E749C}" presName="desTx" presStyleLbl="revTx" presStyleIdx="1" presStyleCnt="6">
        <dgm:presLayoutVars/>
      </dgm:prSet>
      <dgm:spPr/>
    </dgm:pt>
    <dgm:pt modelId="{F31C806A-154A-40E0-96B5-D4D322B49BC8}" type="pres">
      <dgm:prSet presAssocID="{10B01C38-6D89-4A23-AEBC-EEEAEB107767}" presName="sibTrans" presStyleCnt="0"/>
      <dgm:spPr/>
    </dgm:pt>
    <dgm:pt modelId="{4066E540-C7F3-44BC-ACDC-AD764865ECD4}" type="pres">
      <dgm:prSet presAssocID="{48DFD1A0-D9AF-409D-813D-D4CE97AD10B2}" presName="compNode" presStyleCnt="0"/>
      <dgm:spPr/>
    </dgm:pt>
    <dgm:pt modelId="{B0490177-DD2C-4E59-9B0A-4B87E26950F9}" type="pres">
      <dgm:prSet presAssocID="{48DFD1A0-D9AF-409D-813D-D4CE97AD10B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larm clock with solid fill"/>
        </a:ext>
      </dgm:extLst>
    </dgm:pt>
    <dgm:pt modelId="{C8A79C0C-D352-4C47-B7BF-12C4734143CF}" type="pres">
      <dgm:prSet presAssocID="{48DFD1A0-D9AF-409D-813D-D4CE97AD10B2}" presName="iconSpace" presStyleCnt="0"/>
      <dgm:spPr/>
    </dgm:pt>
    <dgm:pt modelId="{60C8DA02-AB2D-4341-BA1C-C6814C3146CE}" type="pres">
      <dgm:prSet presAssocID="{48DFD1A0-D9AF-409D-813D-D4CE97AD10B2}" presName="parTx" presStyleLbl="revTx" presStyleIdx="2" presStyleCnt="6">
        <dgm:presLayoutVars>
          <dgm:chMax val="0"/>
          <dgm:chPref val="0"/>
        </dgm:presLayoutVars>
      </dgm:prSet>
      <dgm:spPr/>
    </dgm:pt>
    <dgm:pt modelId="{F472B4DA-CABB-42E4-90CB-6843C01B4743}" type="pres">
      <dgm:prSet presAssocID="{48DFD1A0-D9AF-409D-813D-D4CE97AD10B2}" presName="txSpace" presStyleCnt="0"/>
      <dgm:spPr/>
    </dgm:pt>
    <dgm:pt modelId="{4C4E61BF-995A-48C2-8E1D-05E8561218AF}" type="pres">
      <dgm:prSet presAssocID="{48DFD1A0-D9AF-409D-813D-D4CE97AD10B2}" presName="desTx" presStyleLbl="revTx" presStyleIdx="3" presStyleCnt="6">
        <dgm:presLayoutVars/>
      </dgm:prSet>
      <dgm:spPr/>
    </dgm:pt>
    <dgm:pt modelId="{9C56E6FF-8245-42D5-9D15-1EA6B6308431}" type="pres">
      <dgm:prSet presAssocID="{DE403EF5-39CF-4CFC-894D-40763875DF24}" presName="sibTrans" presStyleCnt="0"/>
      <dgm:spPr/>
    </dgm:pt>
    <dgm:pt modelId="{660CA58A-0751-40D5-969E-DBA4B65AF141}" type="pres">
      <dgm:prSet presAssocID="{9E0705BF-0671-4F74-BC4F-21FD395BF8D8}" presName="compNode" presStyleCnt="0"/>
      <dgm:spPr/>
    </dgm:pt>
    <dgm:pt modelId="{6CEB25FD-7CBE-4B86-BC48-0341FAB0B447}" type="pres">
      <dgm:prSet presAssocID="{9E0705BF-0671-4F74-BC4F-21FD395BF8D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491699E1-5504-4C09-83DD-B95C1545A97A}" type="pres">
      <dgm:prSet presAssocID="{9E0705BF-0671-4F74-BC4F-21FD395BF8D8}" presName="iconSpace" presStyleCnt="0"/>
      <dgm:spPr/>
    </dgm:pt>
    <dgm:pt modelId="{5DBE79F6-C02A-4505-AF77-7F59F3BBC8D9}" type="pres">
      <dgm:prSet presAssocID="{9E0705BF-0671-4F74-BC4F-21FD395BF8D8}" presName="parTx" presStyleLbl="revTx" presStyleIdx="4" presStyleCnt="6">
        <dgm:presLayoutVars>
          <dgm:chMax val="0"/>
          <dgm:chPref val="0"/>
        </dgm:presLayoutVars>
      </dgm:prSet>
      <dgm:spPr/>
    </dgm:pt>
    <dgm:pt modelId="{9963C81A-30C5-462E-B2B0-660CE0294BBB}" type="pres">
      <dgm:prSet presAssocID="{9E0705BF-0671-4F74-BC4F-21FD395BF8D8}" presName="txSpace" presStyleCnt="0"/>
      <dgm:spPr/>
    </dgm:pt>
    <dgm:pt modelId="{4B8EFF03-6D8E-435C-A240-FD13D3DD4107}" type="pres">
      <dgm:prSet presAssocID="{9E0705BF-0671-4F74-BC4F-21FD395BF8D8}" presName="desTx" presStyleLbl="revTx" presStyleIdx="5" presStyleCnt="6">
        <dgm:presLayoutVars/>
      </dgm:prSet>
      <dgm:spPr/>
    </dgm:pt>
  </dgm:ptLst>
  <dgm:cxnLst>
    <dgm:cxn modelId="{3424E009-58BB-4B41-9F89-01602F7B8AB3}" srcId="{9E0705BF-0671-4F74-BC4F-21FD395BF8D8}" destId="{82D1DFD3-E2A1-4C52-B543-23538C2F4BF8}" srcOrd="2" destOrd="0" parTransId="{FBCE8F62-15D2-4C76-B7FE-4B10311C0FC8}" sibTransId="{3E531840-4402-4879-B4B2-54E73D30413B}"/>
    <dgm:cxn modelId="{0D959E0C-3DA0-41AA-AB32-81A1C3A78C05}" srcId="{9E0705BF-0671-4F74-BC4F-21FD395BF8D8}" destId="{B186FAA7-E5FA-4295-9D57-AF207C74038A}" srcOrd="0" destOrd="0" parTransId="{5876B3AF-27D0-4E3B-8B5B-A8FF4A824762}" sibTransId="{94361800-71FA-490F-AD3C-65475DDBFD0E}"/>
    <dgm:cxn modelId="{6DAEB611-02D3-4060-B38B-35C7D1CB6AD8}" srcId="{9E0705BF-0671-4F74-BC4F-21FD395BF8D8}" destId="{9D4BF585-F0DE-484B-93C3-A178244BB1B6}" srcOrd="1" destOrd="0" parTransId="{25124E0F-C9D2-46DC-8545-6D198113B273}" sibTransId="{7466E48D-BE8B-4C1D-805A-F62BF44F66E0}"/>
    <dgm:cxn modelId="{C17EDF18-D23C-4F93-93BB-0AEF7A8F30C7}" type="presOf" srcId="{730401D1-03C4-41C2-9481-CB686C1E749C}" destId="{9B856392-C88C-4EDF-B9ED-03C442E84210}" srcOrd="0" destOrd="0" presId="urn:microsoft.com/office/officeart/2018/2/layout/IconLabelDescriptionList"/>
    <dgm:cxn modelId="{37C2981C-0FD3-44E5-9302-2F3E2A20A5F9}" type="presOf" srcId="{69111A9E-7993-4452-BBD7-E85416FFF001}" destId="{4C4E61BF-995A-48C2-8E1D-05E8561218AF}" srcOrd="0" destOrd="2" presId="urn:microsoft.com/office/officeart/2018/2/layout/IconLabelDescriptionList"/>
    <dgm:cxn modelId="{F891C330-2266-48F5-B1F6-819F38835E76}" srcId="{48DFD1A0-D9AF-409D-813D-D4CE97AD10B2}" destId="{D0EE7832-0603-4AB2-9C40-654DA9EBDBEA}" srcOrd="1" destOrd="0" parTransId="{1E1D1413-BD12-4163-88F8-176ECD300BEB}" sibTransId="{F8935CFD-3E66-42C5-B9F0-4E2067E4BD26}"/>
    <dgm:cxn modelId="{29523F35-8FE7-45DC-B73D-F1A1F3FAC5C8}" srcId="{48DFD1A0-D9AF-409D-813D-D4CE97AD10B2}" destId="{292E76E2-F5BC-48C5-9270-F8B8BF8A81BC}" srcOrd="0" destOrd="0" parTransId="{3EDDAA0D-5D38-415B-914A-7D792AD88A6B}" sibTransId="{9F95B13B-FA88-476D-88A8-0857A004ADF1}"/>
    <dgm:cxn modelId="{FBAC1536-C2BF-4613-9BBC-9D2E0108E107}" srcId="{730401D1-03C4-41C2-9481-CB686C1E749C}" destId="{76BD2D54-4E86-4010-9393-BF13C96C6978}" srcOrd="0" destOrd="0" parTransId="{75E520A0-2A48-4606-B5E5-17F8BC80C4D1}" sibTransId="{DB7DFE37-5F52-46CE-85CD-9341AB85C2BC}"/>
    <dgm:cxn modelId="{65C31365-92B4-4677-AE33-5F867FF9F39F}" type="presOf" srcId="{48DFD1A0-D9AF-409D-813D-D4CE97AD10B2}" destId="{60C8DA02-AB2D-4341-BA1C-C6814C3146CE}" srcOrd="0" destOrd="0" presId="urn:microsoft.com/office/officeart/2018/2/layout/IconLabelDescriptionList"/>
    <dgm:cxn modelId="{146A8072-9037-422D-8024-6862B11F9DFB}" type="presOf" srcId="{292E76E2-F5BC-48C5-9270-F8B8BF8A81BC}" destId="{4C4E61BF-995A-48C2-8E1D-05E8561218AF}" srcOrd="0" destOrd="0" presId="urn:microsoft.com/office/officeart/2018/2/layout/IconLabelDescriptionList"/>
    <dgm:cxn modelId="{7B3B0456-EAAE-4D5B-AD35-DE7AB452A593}" type="presOf" srcId="{76BD2D54-4E86-4010-9393-BF13C96C6978}" destId="{E7BE40FE-F2E1-4D31-829B-03CDDA232C07}" srcOrd="0" destOrd="0" presId="urn:microsoft.com/office/officeart/2018/2/layout/IconLabelDescriptionList"/>
    <dgm:cxn modelId="{52F4587A-32A0-494C-A626-8032A16CCEFE}" srcId="{8D7F2ECD-D63D-422D-8C52-3F1A0B49CA10}" destId="{730401D1-03C4-41C2-9481-CB686C1E749C}" srcOrd="0" destOrd="0" parTransId="{D9CBD798-40CF-417F-B3DA-B43324D8AEC5}" sibTransId="{10B01C38-6D89-4A23-AEBC-EEEAEB107767}"/>
    <dgm:cxn modelId="{81B4007F-134C-485F-864A-9FFF1469093F}" type="presOf" srcId="{D826335F-DE1E-48A7-A809-C0ACD747455F}" destId="{E7BE40FE-F2E1-4D31-829B-03CDDA232C07}" srcOrd="0" destOrd="1" presId="urn:microsoft.com/office/officeart/2018/2/layout/IconLabelDescriptionList"/>
    <dgm:cxn modelId="{66734D7F-8BD4-40DC-A699-6FA622FC8A11}" type="presOf" srcId="{82D1DFD3-E2A1-4C52-B543-23538C2F4BF8}" destId="{4B8EFF03-6D8E-435C-A240-FD13D3DD4107}" srcOrd="0" destOrd="2" presId="urn:microsoft.com/office/officeart/2018/2/layout/IconLabelDescriptionList"/>
    <dgm:cxn modelId="{E7A2EA85-177D-4962-885E-0930306D3B58}" srcId="{8D7F2ECD-D63D-422D-8C52-3F1A0B49CA10}" destId="{48DFD1A0-D9AF-409D-813D-D4CE97AD10B2}" srcOrd="1" destOrd="0" parTransId="{E299CC67-96CB-48FE-8BB5-A14F49E4E8BB}" sibTransId="{DE403EF5-39CF-4CFC-894D-40763875DF24}"/>
    <dgm:cxn modelId="{32818788-894A-466D-B67F-CFAE2429EC9B}" type="presOf" srcId="{8D7F2ECD-D63D-422D-8C52-3F1A0B49CA10}" destId="{831AE848-C316-4384-8AC3-9E1875C06174}" srcOrd="0" destOrd="0" presId="urn:microsoft.com/office/officeart/2018/2/layout/IconLabelDescriptionList"/>
    <dgm:cxn modelId="{537F0991-8A82-4E9D-BBA5-1DAB6B328FBF}" srcId="{730401D1-03C4-41C2-9481-CB686C1E749C}" destId="{D826335F-DE1E-48A7-A809-C0ACD747455F}" srcOrd="1" destOrd="0" parTransId="{B14B07A0-FED7-4E5C-87C0-4823A198D48D}" sibTransId="{957F16B1-9385-4536-9F2D-637E6E3DB206}"/>
    <dgm:cxn modelId="{A3B1C997-65D5-4214-98BD-D68899013A7C}" srcId="{48DFD1A0-D9AF-409D-813D-D4CE97AD10B2}" destId="{69111A9E-7993-4452-BBD7-E85416FFF001}" srcOrd="2" destOrd="0" parTransId="{8AC8C193-0175-46D4-B666-3B82216C3B8D}" sibTransId="{80F35E8F-F5DE-431F-9D85-FF6A10EBC3D0}"/>
    <dgm:cxn modelId="{AA1AAD98-23EC-4633-A334-CD2D7A6C67C7}" type="presOf" srcId="{D0EE7832-0603-4AB2-9C40-654DA9EBDBEA}" destId="{4C4E61BF-995A-48C2-8E1D-05E8561218AF}" srcOrd="0" destOrd="1" presId="urn:microsoft.com/office/officeart/2018/2/layout/IconLabelDescriptionList"/>
    <dgm:cxn modelId="{2BFD95A7-5D8B-4043-8113-06197AFA3840}" type="presOf" srcId="{B186FAA7-E5FA-4295-9D57-AF207C74038A}" destId="{4B8EFF03-6D8E-435C-A240-FD13D3DD4107}" srcOrd="0" destOrd="0" presId="urn:microsoft.com/office/officeart/2018/2/layout/IconLabelDescriptionList"/>
    <dgm:cxn modelId="{D2AC06C6-C6E4-4F10-965F-81E864E8EC2B}" srcId="{8D7F2ECD-D63D-422D-8C52-3F1A0B49CA10}" destId="{9E0705BF-0671-4F74-BC4F-21FD395BF8D8}" srcOrd="2" destOrd="0" parTransId="{49367E31-A941-4993-8C9C-461027319794}" sibTransId="{734ABF51-406E-4273-8A2A-0DC4C92C5367}"/>
    <dgm:cxn modelId="{5B3F0BF2-A875-4ACF-8160-78317FC9265B}" type="presOf" srcId="{9D4BF585-F0DE-484B-93C3-A178244BB1B6}" destId="{4B8EFF03-6D8E-435C-A240-FD13D3DD4107}" srcOrd="0" destOrd="1" presId="urn:microsoft.com/office/officeart/2018/2/layout/IconLabelDescriptionList"/>
    <dgm:cxn modelId="{46C5F6FE-67D8-4317-88E4-17A73C9672EC}" type="presOf" srcId="{9E0705BF-0671-4F74-BC4F-21FD395BF8D8}" destId="{5DBE79F6-C02A-4505-AF77-7F59F3BBC8D9}" srcOrd="0" destOrd="0" presId="urn:microsoft.com/office/officeart/2018/2/layout/IconLabelDescriptionList"/>
    <dgm:cxn modelId="{6607A3BE-C924-412A-976D-87C490901166}" type="presParOf" srcId="{831AE848-C316-4384-8AC3-9E1875C06174}" destId="{F18E09BD-42BD-40FE-A413-F6D63CDFA714}" srcOrd="0" destOrd="0" presId="urn:microsoft.com/office/officeart/2018/2/layout/IconLabelDescriptionList"/>
    <dgm:cxn modelId="{8C33C374-8ED3-4058-87F5-D015D857D408}" type="presParOf" srcId="{F18E09BD-42BD-40FE-A413-F6D63CDFA714}" destId="{C04C8A33-0B17-45B1-82B2-47E4334A0F88}" srcOrd="0" destOrd="0" presId="urn:microsoft.com/office/officeart/2018/2/layout/IconLabelDescriptionList"/>
    <dgm:cxn modelId="{76FA8076-6BC9-47F9-A713-45C2A23346B4}" type="presParOf" srcId="{F18E09BD-42BD-40FE-A413-F6D63CDFA714}" destId="{A71793D4-39F0-4913-B8FD-AA4383A8E3CE}" srcOrd="1" destOrd="0" presId="urn:microsoft.com/office/officeart/2018/2/layout/IconLabelDescriptionList"/>
    <dgm:cxn modelId="{4E2671D6-7BA4-4524-A5FF-8AAF6342430E}" type="presParOf" srcId="{F18E09BD-42BD-40FE-A413-F6D63CDFA714}" destId="{9B856392-C88C-4EDF-B9ED-03C442E84210}" srcOrd="2" destOrd="0" presId="urn:microsoft.com/office/officeart/2018/2/layout/IconLabelDescriptionList"/>
    <dgm:cxn modelId="{3DCDB00D-2B9B-4382-9944-46E1A0BAE777}" type="presParOf" srcId="{F18E09BD-42BD-40FE-A413-F6D63CDFA714}" destId="{8963F623-A4D4-4B0B-91A9-8609FA0E31C4}" srcOrd="3" destOrd="0" presId="urn:microsoft.com/office/officeart/2018/2/layout/IconLabelDescriptionList"/>
    <dgm:cxn modelId="{A541FBB0-B71E-44F5-9AB7-FA6D862E0A1B}" type="presParOf" srcId="{F18E09BD-42BD-40FE-A413-F6D63CDFA714}" destId="{E7BE40FE-F2E1-4D31-829B-03CDDA232C07}" srcOrd="4" destOrd="0" presId="urn:microsoft.com/office/officeart/2018/2/layout/IconLabelDescriptionList"/>
    <dgm:cxn modelId="{CEE3C22C-94EB-4CE1-91B0-1B9E325F5230}" type="presParOf" srcId="{831AE848-C316-4384-8AC3-9E1875C06174}" destId="{F31C806A-154A-40E0-96B5-D4D322B49BC8}" srcOrd="1" destOrd="0" presId="urn:microsoft.com/office/officeart/2018/2/layout/IconLabelDescriptionList"/>
    <dgm:cxn modelId="{CFA46BD2-CCF7-47F5-B81F-B617A838CA58}" type="presParOf" srcId="{831AE848-C316-4384-8AC3-9E1875C06174}" destId="{4066E540-C7F3-44BC-ACDC-AD764865ECD4}" srcOrd="2" destOrd="0" presId="urn:microsoft.com/office/officeart/2018/2/layout/IconLabelDescriptionList"/>
    <dgm:cxn modelId="{58C10390-55B7-4A5E-BC45-DA5315D2463B}" type="presParOf" srcId="{4066E540-C7F3-44BC-ACDC-AD764865ECD4}" destId="{B0490177-DD2C-4E59-9B0A-4B87E26950F9}" srcOrd="0" destOrd="0" presId="urn:microsoft.com/office/officeart/2018/2/layout/IconLabelDescriptionList"/>
    <dgm:cxn modelId="{C81A9796-B3D9-467F-A760-771706103685}" type="presParOf" srcId="{4066E540-C7F3-44BC-ACDC-AD764865ECD4}" destId="{C8A79C0C-D352-4C47-B7BF-12C4734143CF}" srcOrd="1" destOrd="0" presId="urn:microsoft.com/office/officeart/2018/2/layout/IconLabelDescriptionList"/>
    <dgm:cxn modelId="{2468F3A5-C7DC-404B-86CA-9272653E0F2D}" type="presParOf" srcId="{4066E540-C7F3-44BC-ACDC-AD764865ECD4}" destId="{60C8DA02-AB2D-4341-BA1C-C6814C3146CE}" srcOrd="2" destOrd="0" presId="urn:microsoft.com/office/officeart/2018/2/layout/IconLabelDescriptionList"/>
    <dgm:cxn modelId="{7574ED3A-54B1-460D-97CB-E0F3DC1094CC}" type="presParOf" srcId="{4066E540-C7F3-44BC-ACDC-AD764865ECD4}" destId="{F472B4DA-CABB-42E4-90CB-6843C01B4743}" srcOrd="3" destOrd="0" presId="urn:microsoft.com/office/officeart/2018/2/layout/IconLabelDescriptionList"/>
    <dgm:cxn modelId="{95AC2332-E3BE-4301-9873-8487807145C0}" type="presParOf" srcId="{4066E540-C7F3-44BC-ACDC-AD764865ECD4}" destId="{4C4E61BF-995A-48C2-8E1D-05E8561218AF}" srcOrd="4" destOrd="0" presId="urn:microsoft.com/office/officeart/2018/2/layout/IconLabelDescriptionList"/>
    <dgm:cxn modelId="{0D6CCBE8-844D-4DD2-8F2C-02EC6018507E}" type="presParOf" srcId="{831AE848-C316-4384-8AC3-9E1875C06174}" destId="{9C56E6FF-8245-42D5-9D15-1EA6B6308431}" srcOrd="3" destOrd="0" presId="urn:microsoft.com/office/officeart/2018/2/layout/IconLabelDescriptionList"/>
    <dgm:cxn modelId="{BE19D6E3-D978-442B-B1FE-F30A7481D6AE}" type="presParOf" srcId="{831AE848-C316-4384-8AC3-9E1875C06174}" destId="{660CA58A-0751-40D5-969E-DBA4B65AF141}" srcOrd="4" destOrd="0" presId="urn:microsoft.com/office/officeart/2018/2/layout/IconLabelDescriptionList"/>
    <dgm:cxn modelId="{1F75C729-FF26-43AD-9C5C-6F836E8C9546}" type="presParOf" srcId="{660CA58A-0751-40D5-969E-DBA4B65AF141}" destId="{6CEB25FD-7CBE-4B86-BC48-0341FAB0B447}" srcOrd="0" destOrd="0" presId="urn:microsoft.com/office/officeart/2018/2/layout/IconLabelDescriptionList"/>
    <dgm:cxn modelId="{188AD81B-90C5-4F1F-B555-DC467B067FC8}" type="presParOf" srcId="{660CA58A-0751-40D5-969E-DBA4B65AF141}" destId="{491699E1-5504-4C09-83DD-B95C1545A97A}" srcOrd="1" destOrd="0" presId="urn:microsoft.com/office/officeart/2018/2/layout/IconLabelDescriptionList"/>
    <dgm:cxn modelId="{7E83462F-01E5-40D7-B280-39F9BCC4B552}" type="presParOf" srcId="{660CA58A-0751-40D5-969E-DBA4B65AF141}" destId="{5DBE79F6-C02A-4505-AF77-7F59F3BBC8D9}" srcOrd="2" destOrd="0" presId="urn:microsoft.com/office/officeart/2018/2/layout/IconLabelDescriptionList"/>
    <dgm:cxn modelId="{4B605394-854D-40D3-A06B-9B60F95DA0ED}" type="presParOf" srcId="{660CA58A-0751-40D5-969E-DBA4B65AF141}" destId="{9963C81A-30C5-462E-B2B0-660CE0294BBB}" srcOrd="3" destOrd="0" presId="urn:microsoft.com/office/officeart/2018/2/layout/IconLabelDescriptionList"/>
    <dgm:cxn modelId="{2C7D6DA0-1A6F-44AA-B0B2-7BC038012ACB}" type="presParOf" srcId="{660CA58A-0751-40D5-969E-DBA4B65AF141}" destId="{4B8EFF03-6D8E-435C-A240-FD13D3DD4107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02790-99BA-4BCD-825E-B864A275DE73}">
      <dsp:nvSpPr>
        <dsp:cNvPr id="0" name=""/>
        <dsp:cNvSpPr/>
      </dsp:nvSpPr>
      <dsp:spPr>
        <a:xfrm>
          <a:off x="0" y="81207"/>
          <a:ext cx="6291714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Long-Term Project Report (Roundabouts)</a:t>
          </a:r>
        </a:p>
      </dsp:txBody>
      <dsp:txXfrm>
        <a:off x="62141" y="143348"/>
        <a:ext cx="6167432" cy="1148678"/>
      </dsp:txXfrm>
    </dsp:sp>
    <dsp:sp modelId="{F82C371C-0386-4FCB-89BB-5918B45C2A2E}">
      <dsp:nvSpPr>
        <dsp:cNvPr id="0" name=""/>
        <dsp:cNvSpPr/>
      </dsp:nvSpPr>
      <dsp:spPr>
        <a:xfrm>
          <a:off x="0" y="1446327"/>
          <a:ext cx="6291714" cy="1272960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Pilot Project for Adaptive (AI) Signal Operations</a:t>
          </a:r>
        </a:p>
      </dsp:txBody>
      <dsp:txXfrm>
        <a:off x="62141" y="1508468"/>
        <a:ext cx="6167432" cy="1148678"/>
      </dsp:txXfrm>
    </dsp:sp>
    <dsp:sp modelId="{9C93B1C6-F86B-4AD9-9AC3-1ED555EB385B}">
      <dsp:nvSpPr>
        <dsp:cNvPr id="0" name=""/>
        <dsp:cNvSpPr/>
      </dsp:nvSpPr>
      <dsp:spPr>
        <a:xfrm>
          <a:off x="0" y="2811447"/>
          <a:ext cx="6291714" cy="1272960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Completed Pilot Project for Toro Park</a:t>
          </a:r>
        </a:p>
      </dsp:txBody>
      <dsp:txXfrm>
        <a:off x="62141" y="2873588"/>
        <a:ext cx="6167432" cy="1148678"/>
      </dsp:txXfrm>
    </dsp:sp>
    <dsp:sp modelId="{A15B823D-3B2D-4328-9257-148DAB15E4E5}">
      <dsp:nvSpPr>
        <dsp:cNvPr id="0" name=""/>
        <dsp:cNvSpPr/>
      </dsp:nvSpPr>
      <dsp:spPr>
        <a:xfrm>
          <a:off x="0" y="4176567"/>
          <a:ext cx="6291714" cy="127296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Comprehensive Multimodal Corridor Study</a:t>
          </a:r>
        </a:p>
      </dsp:txBody>
      <dsp:txXfrm>
        <a:off x="62141" y="4238708"/>
        <a:ext cx="6167432" cy="11486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C8A33-0B17-45B1-82B2-47E4334A0F88}">
      <dsp:nvSpPr>
        <dsp:cNvPr id="0" name=""/>
        <dsp:cNvSpPr/>
      </dsp:nvSpPr>
      <dsp:spPr>
        <a:xfrm>
          <a:off x="7013" y="192828"/>
          <a:ext cx="1175343" cy="11753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856392-C88C-4EDF-B9ED-03C442E84210}">
      <dsp:nvSpPr>
        <dsp:cNvPr id="0" name=""/>
        <dsp:cNvSpPr/>
      </dsp:nvSpPr>
      <dsp:spPr>
        <a:xfrm>
          <a:off x="7013" y="1542690"/>
          <a:ext cx="3358124" cy="50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700" kern="1200"/>
            <a:t>Free (Uncoordinated)</a:t>
          </a:r>
        </a:p>
      </dsp:txBody>
      <dsp:txXfrm>
        <a:off x="7013" y="1542690"/>
        <a:ext cx="3358124" cy="503718"/>
      </dsp:txXfrm>
    </dsp:sp>
    <dsp:sp modelId="{E7BE40FE-F2E1-4D31-829B-03CDDA232C07}">
      <dsp:nvSpPr>
        <dsp:cNvPr id="0" name=""/>
        <dsp:cNvSpPr/>
      </dsp:nvSpPr>
      <dsp:spPr>
        <a:xfrm>
          <a:off x="7013" y="2127580"/>
          <a:ext cx="3358124" cy="2123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Traffic served in specific sequence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Treats everyone equally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Very efficient (least lost time)</a:t>
          </a:r>
        </a:p>
      </dsp:txBody>
      <dsp:txXfrm>
        <a:off x="7013" y="2127580"/>
        <a:ext cx="3358124" cy="2123821"/>
      </dsp:txXfrm>
    </dsp:sp>
    <dsp:sp modelId="{B0490177-DD2C-4E59-9B0A-4B87E26950F9}">
      <dsp:nvSpPr>
        <dsp:cNvPr id="0" name=""/>
        <dsp:cNvSpPr/>
      </dsp:nvSpPr>
      <dsp:spPr>
        <a:xfrm>
          <a:off x="3952810" y="192828"/>
          <a:ext cx="1175343" cy="11753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8DA02-AB2D-4341-BA1C-C6814C3146CE}">
      <dsp:nvSpPr>
        <dsp:cNvPr id="0" name=""/>
        <dsp:cNvSpPr/>
      </dsp:nvSpPr>
      <dsp:spPr>
        <a:xfrm>
          <a:off x="3952810" y="1542690"/>
          <a:ext cx="3358124" cy="50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700" kern="1200"/>
            <a:t>Coordinated</a:t>
          </a:r>
        </a:p>
      </dsp:txBody>
      <dsp:txXfrm>
        <a:off x="3952810" y="1542690"/>
        <a:ext cx="3358124" cy="503718"/>
      </dsp:txXfrm>
    </dsp:sp>
    <dsp:sp modelId="{4C4E61BF-995A-48C2-8E1D-05E8561218AF}">
      <dsp:nvSpPr>
        <dsp:cNvPr id="0" name=""/>
        <dsp:cNvSpPr/>
      </dsp:nvSpPr>
      <dsp:spPr>
        <a:xfrm>
          <a:off x="3952810" y="2127580"/>
          <a:ext cx="3358124" cy="2123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Specific schedule for specific timeframe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Serve side streets then “rest” on mainline green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One direction of mainline travel prioritized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Inefficient/unused green time</a:t>
          </a:r>
        </a:p>
      </dsp:txBody>
      <dsp:txXfrm>
        <a:off x="3952810" y="2127580"/>
        <a:ext cx="3358124" cy="2123821"/>
      </dsp:txXfrm>
    </dsp:sp>
    <dsp:sp modelId="{6CEB25FD-7CBE-4B86-BC48-0341FAB0B447}">
      <dsp:nvSpPr>
        <dsp:cNvPr id="0" name=""/>
        <dsp:cNvSpPr/>
      </dsp:nvSpPr>
      <dsp:spPr>
        <a:xfrm>
          <a:off x="7898607" y="192828"/>
          <a:ext cx="1175343" cy="11753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E79F6-C02A-4505-AF77-7F59F3BBC8D9}">
      <dsp:nvSpPr>
        <dsp:cNvPr id="0" name=""/>
        <dsp:cNvSpPr/>
      </dsp:nvSpPr>
      <dsp:spPr>
        <a:xfrm>
          <a:off x="7898607" y="1542690"/>
          <a:ext cx="3358124" cy="50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700" kern="1200"/>
            <a:t>Adaptive (AI)</a:t>
          </a:r>
        </a:p>
      </dsp:txBody>
      <dsp:txXfrm>
        <a:off x="7898607" y="1542690"/>
        <a:ext cx="3358124" cy="503718"/>
      </dsp:txXfrm>
    </dsp:sp>
    <dsp:sp modelId="{4B8EFF03-6D8E-435C-A240-FD13D3DD4107}">
      <dsp:nvSpPr>
        <dsp:cNvPr id="0" name=""/>
        <dsp:cNvSpPr/>
      </dsp:nvSpPr>
      <dsp:spPr>
        <a:xfrm>
          <a:off x="7898607" y="2127580"/>
          <a:ext cx="3358124" cy="2123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Hybrid of Free and Coordinated modes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Switches as needed to best serve current conditions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Uses real-time information to quickly adapt to field conditions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Reduced unused green time</a:t>
          </a:r>
        </a:p>
      </dsp:txBody>
      <dsp:txXfrm>
        <a:off x="7898607" y="2127580"/>
        <a:ext cx="3358124" cy="2123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672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68E8B4B2-267C-7044-97B6-5545C11F24A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6"/>
            <a:ext cx="5607050" cy="3660775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803BA74B-4B7E-AB48-9698-4337C391B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9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many were here October 8?</a:t>
            </a:r>
          </a:p>
          <a:p>
            <a:r>
              <a:rPr lang="en-US"/>
              <a:t>Review attendance dots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BA74B-4B7E-AB48-9698-4337C391BC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7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can we do better?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BA74B-4B7E-AB48-9698-4337C391BC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36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years resolution</a:t>
            </a:r>
          </a:p>
          <a:p>
            <a:r>
              <a:rPr lang="en-US"/>
              <a:t>Make good decisions quickly</a:t>
            </a:r>
          </a:p>
          <a:p>
            <a:r>
              <a:rPr lang="en-US"/>
              <a:t>Dry January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BA74B-4B7E-AB48-9698-4337C391BC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55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7F0F2-BB57-713D-57B2-F99E8C441F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07E76F-63DA-F75D-DF8E-E8F374ACC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677E7-2A56-AFD2-79E2-2982A982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E50-6BB2-4225-8E65-693AC5DE64D3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5BFF6-D4B3-E09E-AC2E-7368EBCC7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0B145-6163-BACC-E54F-EB7B68376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7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09BAB-E6DB-6808-8A48-B04219943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56E3C2-F1E6-EF3C-B041-CD1D6B1B9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A9B79-FAEB-A595-4834-BA1EDD21B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E50-6BB2-4225-8E65-693AC5DE64D3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0B4B6-6D65-F675-431E-F1EDF9AE0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104BD-A31D-9240-AA1E-2BC80151A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62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479358-6DEE-BE75-9D71-EA3EAFC7F2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09B332-0C68-9AFB-24E1-67A685E0D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2B73D-30AD-F349-507C-2DEC4EA66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E50-6BB2-4225-8E65-693AC5DE64D3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523DA-7B4E-69C1-EF37-7A2268613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7402B-B938-45A6-45A4-506B2F00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9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BF604-C71D-F3F7-0B90-3FA77BC66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EDB67-60F2-EF78-C7D2-FD115A99A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21AFE-402E-87F9-CDA4-6B3158658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E50-6BB2-4225-8E65-693AC5DE64D3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BE336-BBB8-89DF-9F47-8B0F2DF97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94728-1EB7-E0AC-F85B-E070A353D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3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35356-56B6-EF22-6E27-33C9046AA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1FC64-86D6-49B8-7983-72D39DFDD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C9280-AEFB-C337-BB72-D3FB4D655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E50-6BB2-4225-8E65-693AC5DE64D3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70F27-93A1-4C96-DF8A-8FB69ED82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0D4F5-7F01-703C-F9D8-64DC3ACD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38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71416-A9F3-E032-A8B5-4A6F2138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3D770-BF47-A05D-F6E6-81863C8B4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D752A-C72F-3150-6AA0-75E244AD0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F07EA-D38F-9792-2593-D40AAEB64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E50-6BB2-4225-8E65-693AC5DE64D3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135A7-A99D-B513-B88E-EDA91FA18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D8D66-AAE3-C3E4-7FEF-95692840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3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1CC1C-5902-76C6-D470-D6399FA8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C914F-6FA7-3209-5122-BDDC99514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679C-D42D-AB87-3AE1-D70E60A5E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06EA11-D688-C82F-0394-FCAA768F8E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257D86-A550-6DF9-10DB-4E66D6700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2A7723-E091-ED56-50D1-485D937F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E50-6BB2-4225-8E65-693AC5DE64D3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C7FB28-A29D-E68B-9E75-6E0380FAC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4B44CE-3C95-9D68-CFBE-EC94E0A6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5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2C725-E54D-A45A-7D58-B0B745683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CD4AC4-60B0-D3EA-B2AC-B6B6C09F8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E50-6BB2-4225-8E65-693AC5DE64D3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AA697-B933-A31D-4E27-97F01569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452B2-1FBC-DDC1-9B8C-E8DF55AB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8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E63861-815C-7F86-30F2-32E64809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E50-6BB2-4225-8E65-693AC5DE64D3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2E9AB8-E637-7FDB-22C9-A611C5B63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DE614-0CF4-D3FF-BA31-FF6FEB89D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1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77192-EAFB-63D5-A3E9-EF02C1EB2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09A9D-5269-1711-6AC8-A15F3D180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5DE-B274-98BA-CE2D-72A9E477E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0A5B7-C988-4666-1D5B-142A79DC7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E50-6BB2-4225-8E65-693AC5DE64D3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987A9-A344-93E2-3DE9-7E526DC96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D8AB4-44D5-7800-5C91-2F6F8B8B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8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96B32-9A79-FD1C-30AC-F31BCC990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1B0B3-76DD-398C-BAB7-2D8AC0EDE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997412-3430-3148-55D3-E8F04334A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B3573-0890-1DC3-23EB-70E3F72AC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E50-6BB2-4225-8E65-693AC5DE64D3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FE640-1C16-2381-B30D-71222A840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06ACF-19FA-250C-122B-8F3BC105D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9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C6B977-29DC-F370-EB6B-09832E85F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D90E1-2F37-0C0A-B139-6A7AA5EF5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F60C9-76FF-BE73-D82D-63B0DB57E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0D996F-5D97-4D21-9A60-0EC42FE4EC34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750F1-D68F-51F8-FA26-34A97B431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C79AA-7744-6E43-EB20-8A0C6AD45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0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8F923FF-DD0C-4FD3-A1B4-68DFA511C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172" y="1144769"/>
            <a:ext cx="6742668" cy="2119639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 68 Corridor Update</a:t>
            </a:r>
            <a:b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Doug Bilse, TE</a:t>
            </a:r>
            <a:b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Manager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AF553-4246-43C1-3237-FFF10E322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92" y="1177018"/>
            <a:ext cx="1328930" cy="1209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68FA9F-7840-33B6-210C-51ECB4A98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3640" y="1187187"/>
            <a:ext cx="1637268" cy="125271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1" y="4177748"/>
            <a:ext cx="370685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5D2765-7AB0-4EE1-4C11-BE325D50F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367" y="67303"/>
            <a:ext cx="4040661" cy="1010163"/>
          </a:xfrm>
          <a:prstGeom prst="rect">
            <a:avLst/>
          </a:prstGeom>
        </p:spPr>
      </p:pic>
      <p:pic>
        <p:nvPicPr>
          <p:cNvPr id="5" name="Content Placeholder 4" descr="Long shot of a traffic jam&#10;&#10;Description automatically generated">
            <a:extLst>
              <a:ext uri="{FF2B5EF4-FFF2-40B4-BE49-F238E27FC236}">
                <a16:creationId xmlns:a16="http://schemas.microsoft.com/office/drawing/2014/main" id="{F40EFB44-13C2-DE76-5441-D5CEA6E73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1" b="11083"/>
          <a:stretch/>
        </p:blipFill>
        <p:spPr>
          <a:xfrm>
            <a:off x="3918857" y="2739551"/>
            <a:ext cx="8010287" cy="386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06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95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C0699-EF6D-A8A4-6E5A-C054D2AD7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Most Representative Monitoring: Travel Time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CB8D9F-8254-AF9F-2229-18737285D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13"/>
          <a:stretch/>
        </p:blipFill>
        <p:spPr>
          <a:xfrm>
            <a:off x="3683939" y="1547858"/>
            <a:ext cx="8085490" cy="376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14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0CA109-0EEF-C6FC-2C15-27AD6B713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BDF06-B8BC-6091-6425-F53CE58A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28" y="295450"/>
            <a:ext cx="7655427" cy="8881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Travel Time Monitoring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30414F-3AD5-55E4-6B34-A06796F0D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558" y="2337520"/>
            <a:ext cx="3890393" cy="336519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093692-7DEF-DFF5-08CF-19258FCEA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3220"/>
          <a:stretch/>
        </p:blipFill>
        <p:spPr>
          <a:xfrm>
            <a:off x="6204156" y="2463799"/>
            <a:ext cx="4483510" cy="3112632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96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DFEC9E-2D06-B169-E7D5-1C1B81CFC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F8CB68A-BA86-4116-91CB-57E04B8DE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8E43C3-257D-4998-DECC-ECAD9D547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968081-4004-D24E-E887-3E0D4592C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15D3A6-A809-962E-3F04-69EA02FDE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DCD2B8-24BA-FB96-5FBD-963599889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E4498-14FE-94CB-B062-FEA1BB4AB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Most Representative Monitoring: Travel Time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969936-40F1-4DF0-D28C-F2B0A1218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220"/>
          <a:stretch/>
        </p:blipFill>
        <p:spPr>
          <a:xfrm>
            <a:off x="715748" y="2399141"/>
            <a:ext cx="5131088" cy="3562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31CE2E-058B-1D95-2615-A96674305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6628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13E9BD-5AAC-45F1-6D71-FA209EAE7744}"/>
              </a:ext>
            </a:extLst>
          </p:cNvPr>
          <p:cNvSpPr/>
          <p:nvPr/>
        </p:nvSpPr>
        <p:spPr>
          <a:xfrm>
            <a:off x="699714" y="0"/>
            <a:ext cx="6560622" cy="26517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40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8" name="Rectangle 410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 group of cars on a road&#10;&#10;Description automatically generated">
            <a:extLst>
              <a:ext uri="{FF2B5EF4-FFF2-40B4-BE49-F238E27FC236}">
                <a16:creationId xmlns:a16="http://schemas.microsoft.com/office/drawing/2014/main" id="{8B1BA504-E2EF-8FA5-D529-AF9DFE329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6" r="8576" b="16366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Rectangle 410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C414C-64A6-F278-6765-06C800213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4107" name="Rectangle: Rounded Corners 410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39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C83BB1-BCB6-E67C-3059-00B82BE94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October 8 Community Workshop Results</a:t>
            </a:r>
          </a:p>
        </p:txBody>
      </p:sp>
      <p:sp>
        <p:nvSpPr>
          <p:cNvPr id="308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40D4449-5F68-C611-2B64-CD25A316D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t="7871" r="15557" b="7871"/>
          <a:stretch/>
        </p:blipFill>
        <p:spPr bwMode="auto">
          <a:xfrm>
            <a:off x="4210692" y="210207"/>
            <a:ext cx="7989227" cy="65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45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BDC16-9572-DE64-D35C-2070A1BE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en-US" sz="4100"/>
              <a:t>We Heard You Loud and Clear!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1D42145-6A8E-8AC5-46C5-F77CAD6C2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2" y="2194102"/>
            <a:ext cx="4351399" cy="3908586"/>
          </a:xfrm>
        </p:spPr>
        <p:txBody>
          <a:bodyPr>
            <a:normAutofit fontScale="92500" lnSpcReduction="20000"/>
          </a:bodyPr>
          <a:lstStyle/>
          <a:p>
            <a:r>
              <a:rPr lang="en-US" sz="3000"/>
              <a:t>Phase I doesn’t work for West Toro or school</a:t>
            </a:r>
          </a:p>
          <a:p>
            <a:r>
              <a:rPr lang="en-US" sz="3000"/>
              <a:t>Phase II is too close to Creekside residences</a:t>
            </a:r>
          </a:p>
          <a:p>
            <a:r>
              <a:rPr lang="en-US" sz="3000"/>
              <a:t>Congestion limited to a few hours- solution should be too!</a:t>
            </a:r>
          </a:p>
          <a:p>
            <a:r>
              <a:rPr lang="en-US" sz="3000"/>
              <a:t>Fund permanent improvements</a:t>
            </a:r>
          </a:p>
          <a:p>
            <a:r>
              <a:rPr lang="en-US" sz="3000"/>
              <a:t>Make it look nice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1470BE-B61B-42F1-4802-6EC1A2593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457" y="1209632"/>
            <a:ext cx="6155141" cy="446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93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8EEA-5DA3-4D46-5682-D58F80B58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600"/>
              <a:t>January 15 Workshop Results</a:t>
            </a:r>
            <a:br>
              <a:rPr lang="en-US" sz="6600"/>
            </a:br>
            <a:r>
              <a:rPr lang="en-US" sz="5300"/>
              <a:t>Torero Drive Partial Road Closure</a:t>
            </a:r>
            <a:endParaRPr lang="en-US" sz="66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0F67CA7-4C81-8B63-B057-7CD3D676A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332951"/>
              </p:ext>
            </p:extLst>
          </p:nvPr>
        </p:nvGraphicFramePr>
        <p:xfrm>
          <a:off x="2389240" y="2123306"/>
          <a:ext cx="6666273" cy="4049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5524">
                  <a:extLst>
                    <a:ext uri="{9D8B030D-6E8A-4147-A177-3AD203B41FA5}">
                      <a16:colId xmlns:a16="http://schemas.microsoft.com/office/drawing/2014/main" val="3803137608"/>
                    </a:ext>
                  </a:extLst>
                </a:gridCol>
                <a:gridCol w="5265212">
                  <a:extLst>
                    <a:ext uri="{9D8B030D-6E8A-4147-A177-3AD203B41FA5}">
                      <a16:colId xmlns:a16="http://schemas.microsoft.com/office/drawing/2014/main" val="4117771473"/>
                    </a:ext>
                  </a:extLst>
                </a:gridCol>
                <a:gridCol w="845537">
                  <a:extLst>
                    <a:ext uri="{9D8B030D-6E8A-4147-A177-3AD203B41FA5}">
                      <a16:colId xmlns:a16="http://schemas.microsoft.com/office/drawing/2014/main" val="3318236614"/>
                    </a:ext>
                  </a:extLst>
                </a:gridCol>
              </a:tblGrid>
              <a:tr h="434491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Relocate </a:t>
                      </a:r>
                      <a:r>
                        <a:rPr lang="en-US" sz="2800" u="none" strike="noStrike" baseline="0">
                          <a:effectLst/>
                        </a:rPr>
                        <a:t>closure</a:t>
                      </a:r>
                      <a:r>
                        <a:rPr lang="en-US" sz="2800" u="none" strike="noStrike">
                          <a:effectLst/>
                        </a:rPr>
                        <a:t> to School Entrance: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790697"/>
                  </a:ext>
                </a:extLst>
              </a:tr>
              <a:tr h="43449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All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64%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022884"/>
                  </a:ext>
                </a:extLst>
              </a:tr>
              <a:tr h="43449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West Toro Park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70%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55355"/>
                  </a:ext>
                </a:extLst>
              </a:tr>
              <a:tr h="515956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Install gates when possible: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901485"/>
                  </a:ext>
                </a:extLst>
              </a:tr>
              <a:tr h="43449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All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85%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039104"/>
                  </a:ext>
                </a:extLst>
              </a:tr>
              <a:tr h="43449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West Toro Park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75%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634005"/>
                  </a:ext>
                </a:extLst>
              </a:tr>
              <a:tr h="49165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Remove road closures/Kill project: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830815"/>
                  </a:ext>
                </a:extLst>
              </a:tr>
              <a:tr h="43449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All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8%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948856"/>
                  </a:ext>
                </a:extLst>
              </a:tr>
              <a:tr h="43449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West Toro Park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16%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74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506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38FDF-95FF-6541-13D2-DA8C1843F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F18C-1C3E-D221-8936-393CDA34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600"/>
              <a:t>January 15 Workshop Results</a:t>
            </a:r>
            <a:br>
              <a:rPr lang="en-US" sz="6600"/>
            </a:br>
            <a:r>
              <a:rPr lang="en-US" sz="5300"/>
              <a:t>Creekside Partial Road Closure</a:t>
            </a:r>
            <a:endParaRPr lang="en-US" sz="66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C9B1559-E6C3-7F00-1289-45A9623A4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660050"/>
              </p:ext>
            </p:extLst>
          </p:nvPr>
        </p:nvGraphicFramePr>
        <p:xfrm>
          <a:off x="1361768" y="2939844"/>
          <a:ext cx="9468463" cy="21188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68463">
                  <a:extLst>
                    <a:ext uri="{9D8B030D-6E8A-4147-A177-3AD203B41FA5}">
                      <a16:colId xmlns:a16="http://schemas.microsoft.com/office/drawing/2014/main" val="3803137608"/>
                    </a:ext>
                  </a:extLst>
                </a:gridCol>
              </a:tblGrid>
              <a:tr h="750838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>
                          <a:effectLst/>
                        </a:rPr>
                        <a:t>Relocate </a:t>
                      </a:r>
                      <a:r>
                        <a:rPr lang="en-US" sz="4000" u="none" strike="noStrike" baseline="0">
                          <a:effectLst/>
                        </a:rPr>
                        <a:t>closure</a:t>
                      </a:r>
                      <a:r>
                        <a:rPr lang="en-US" sz="4000" u="none" strike="noStrike">
                          <a:effectLst/>
                        </a:rPr>
                        <a:t> to School Entrance: 89%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790697"/>
                  </a:ext>
                </a:extLst>
              </a:tr>
              <a:tr h="59259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>
                          <a:effectLst/>
                        </a:rPr>
                        <a:t>Install gates when possible: 82%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901485"/>
                  </a:ext>
                </a:extLst>
              </a:tr>
              <a:tr h="750838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>
                          <a:effectLst/>
                        </a:rPr>
                        <a:t>Remove closures/Kill project: 10%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830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074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959EC-A997-3515-4B9C-67FC578EB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fund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C954F-035D-395F-33C2-AE0598EE1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73" y="2868497"/>
            <a:ext cx="10964869" cy="2458245"/>
          </a:xfrm>
        </p:spPr>
        <p:txBody>
          <a:bodyPr>
            <a:normAutofit/>
          </a:bodyPr>
          <a:lstStyle/>
          <a:p>
            <a:r>
              <a:rPr lang="en-US" sz="3200"/>
              <a:t>Include safe routes to school features</a:t>
            </a:r>
          </a:p>
          <a:p>
            <a:r>
              <a:rPr lang="en-US" sz="3200"/>
              <a:t>Include multimodal path</a:t>
            </a:r>
          </a:p>
          <a:p>
            <a:r>
              <a:rPr lang="en-US" sz="3200"/>
              <a:t>Tie improvements into State Route 68 Roundabout Project</a:t>
            </a:r>
          </a:p>
        </p:txBody>
      </p:sp>
      <p:pic>
        <p:nvPicPr>
          <p:cNvPr id="7" name="Picture 6" descr="Treasure">
            <a:extLst>
              <a:ext uri="{FF2B5EF4-FFF2-40B4-BE49-F238E27FC236}">
                <a16:creationId xmlns:a16="http://schemas.microsoft.com/office/drawing/2014/main" id="{B3DB5434-D2AE-2B13-BAA8-0AB7F8C11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28" y="354239"/>
            <a:ext cx="3170697" cy="28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09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81C85-EE00-C8AA-760B-D771348C6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7618"/>
          </a:xfrm>
        </p:spPr>
        <p:txBody>
          <a:bodyPr/>
          <a:lstStyle/>
          <a:p>
            <a:pPr algn="ctr"/>
            <a:r>
              <a:rPr lang="en-US"/>
              <a:t>Multi-Use Path</a:t>
            </a:r>
          </a:p>
        </p:txBody>
      </p:sp>
      <p:pic>
        <p:nvPicPr>
          <p:cNvPr id="7" name="Picture 6" descr="A road with yellow lines on it&#10;&#10;Description automatically generated">
            <a:extLst>
              <a:ext uri="{FF2B5EF4-FFF2-40B4-BE49-F238E27FC236}">
                <a16:creationId xmlns:a16="http://schemas.microsoft.com/office/drawing/2014/main" id="{C6C6F51C-C1DC-75B5-3BDB-C2EA1B095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27" y="2804432"/>
            <a:ext cx="7474701" cy="3949700"/>
          </a:xfrm>
          <a:prstGeom prst="rect">
            <a:avLst/>
          </a:prstGeom>
        </p:spPr>
      </p:pic>
      <p:pic>
        <p:nvPicPr>
          <p:cNvPr id="5" name="Content Placeholder 4" descr="A dirt path with a fence and a bench&#10;&#10;Description automatically generated">
            <a:extLst>
              <a:ext uri="{FF2B5EF4-FFF2-40B4-BE49-F238E27FC236}">
                <a16:creationId xmlns:a16="http://schemas.microsoft.com/office/drawing/2014/main" id="{3D2B435D-5F8C-824B-1FB2-FC5457E8E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371374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57769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B8F683-3D72-A738-4850-5D605D39B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2D8A46-BB7D-9213-0377-78365E772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What’s New on SR 68?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53F7BC7C-1FFA-034B-85C8-9253370EFD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229995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8645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00A0D747-F38B-4A99-9985-62CE8C247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D1BF32B-6CA3-4695-8A0C-1AC789B5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5277870" cy="6858000"/>
          </a:xfrm>
          <a:custGeom>
            <a:avLst/>
            <a:gdLst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0 w 5434004"/>
              <a:gd name="connsiteY4" fmla="*/ 6857998 h 6858000"/>
              <a:gd name="connsiteX5" fmla="*/ 1049407 w 5434004"/>
              <a:gd name="connsiteY5" fmla="*/ 6857998 h 6858000"/>
              <a:gd name="connsiteX6" fmla="*/ 1033092 w 5434004"/>
              <a:gd name="connsiteY6" fmla="*/ 6843615 h 6858000"/>
              <a:gd name="connsiteX7" fmla="*/ 1004585 w 5434004"/>
              <a:gd name="connsiteY7" fmla="*/ 6800899 h 6858000"/>
              <a:gd name="connsiteX8" fmla="*/ 984086 w 5434004"/>
              <a:gd name="connsiteY8" fmla="*/ 6765441 h 6858000"/>
              <a:gd name="connsiteX9" fmla="*/ 955964 w 5434004"/>
              <a:gd name="connsiteY9" fmla="*/ 6739541 h 6858000"/>
              <a:gd name="connsiteX10" fmla="*/ 945820 w 5434004"/>
              <a:gd name="connsiteY10" fmla="*/ 6673829 h 6858000"/>
              <a:gd name="connsiteX11" fmla="*/ 921540 w 5434004"/>
              <a:gd name="connsiteY11" fmla="*/ 6620155 h 6858000"/>
              <a:gd name="connsiteX12" fmla="*/ 876436 w 5434004"/>
              <a:gd name="connsiteY12" fmla="*/ 6610437 h 6858000"/>
              <a:gd name="connsiteX13" fmla="*/ 876973 w 5434004"/>
              <a:gd name="connsiteY13" fmla="*/ 6596307 h 6858000"/>
              <a:gd name="connsiteX14" fmla="*/ 893782 w 5434004"/>
              <a:gd name="connsiteY14" fmla="*/ 6536039 h 6858000"/>
              <a:gd name="connsiteX15" fmla="*/ 830281 w 5434004"/>
              <a:gd name="connsiteY15" fmla="*/ 6239239 h 6858000"/>
              <a:gd name="connsiteX16" fmla="*/ 816373 w 5434004"/>
              <a:gd name="connsiteY16" fmla="*/ 6116986 h 6858000"/>
              <a:gd name="connsiteX17" fmla="*/ 788606 w 5434004"/>
              <a:gd name="connsiteY17" fmla="*/ 5895434 h 6858000"/>
              <a:gd name="connsiteX18" fmla="*/ 762315 w 5434004"/>
              <a:gd name="connsiteY18" fmla="*/ 5848019 h 6858000"/>
              <a:gd name="connsiteX19" fmla="*/ 714842 w 5434004"/>
              <a:gd name="connsiteY19" fmla="*/ 5722306 h 6858000"/>
              <a:gd name="connsiteX20" fmla="*/ 679500 w 5434004"/>
              <a:gd name="connsiteY20" fmla="*/ 5528085 h 6858000"/>
              <a:gd name="connsiteX21" fmla="*/ 660956 w 5434004"/>
              <a:gd name="connsiteY21" fmla="*/ 5506768 h 6858000"/>
              <a:gd name="connsiteX22" fmla="*/ 642957 w 5434004"/>
              <a:gd name="connsiteY22" fmla="*/ 5473318 h 6858000"/>
              <a:gd name="connsiteX23" fmla="*/ 602099 w 5434004"/>
              <a:gd name="connsiteY23" fmla="*/ 5418521 h 6858000"/>
              <a:gd name="connsiteX24" fmla="*/ 563009 w 5434004"/>
              <a:gd name="connsiteY24" fmla="*/ 5337536 h 6858000"/>
              <a:gd name="connsiteX25" fmla="*/ 584675 w 5434004"/>
              <a:gd name="connsiteY25" fmla="*/ 5255190 h 6858000"/>
              <a:gd name="connsiteX26" fmla="*/ 564878 w 5434004"/>
              <a:gd name="connsiteY26" fmla="*/ 5208171 h 6858000"/>
              <a:gd name="connsiteX27" fmla="*/ 540145 w 5434004"/>
              <a:gd name="connsiteY27" fmla="*/ 4993731 h 6858000"/>
              <a:gd name="connsiteX28" fmla="*/ 512099 w 5434004"/>
              <a:gd name="connsiteY28" fmla="*/ 4896399 h 6858000"/>
              <a:gd name="connsiteX29" fmla="*/ 482378 w 5434004"/>
              <a:gd name="connsiteY29" fmla="*/ 4838613 h 6858000"/>
              <a:gd name="connsiteX30" fmla="*/ 468676 w 5434004"/>
              <a:gd name="connsiteY30" fmla="*/ 4796522 h 6858000"/>
              <a:gd name="connsiteX31" fmla="*/ 430881 w 5434004"/>
              <a:gd name="connsiteY31" fmla="*/ 4672370 h 6858000"/>
              <a:gd name="connsiteX32" fmla="*/ 415292 w 5434004"/>
              <a:gd name="connsiteY32" fmla="*/ 4634253 h 6858000"/>
              <a:gd name="connsiteX33" fmla="*/ 348919 w 5434004"/>
              <a:gd name="connsiteY33" fmla="*/ 4549232 h 6858000"/>
              <a:gd name="connsiteX34" fmla="*/ 292438 w 5434004"/>
              <a:gd name="connsiteY34" fmla="*/ 4479912 h 6858000"/>
              <a:gd name="connsiteX35" fmla="*/ 283567 w 5434004"/>
              <a:gd name="connsiteY35" fmla="*/ 4376609 h 6858000"/>
              <a:gd name="connsiteX36" fmla="*/ 247018 w 5434004"/>
              <a:gd name="connsiteY36" fmla="*/ 4280257 h 6858000"/>
              <a:gd name="connsiteX37" fmla="*/ 243154 w 5434004"/>
              <a:gd name="connsiteY37" fmla="*/ 4208492 h 6858000"/>
              <a:gd name="connsiteX38" fmla="*/ 267243 w 5434004"/>
              <a:gd name="connsiteY38" fmla="*/ 4120636 h 6858000"/>
              <a:gd name="connsiteX39" fmla="*/ 274676 w 5434004"/>
              <a:gd name="connsiteY39" fmla="*/ 4116556 h 6858000"/>
              <a:gd name="connsiteX40" fmla="*/ 274016 w 5434004"/>
              <a:gd name="connsiteY40" fmla="*/ 4109625 h 6858000"/>
              <a:gd name="connsiteX41" fmla="*/ 266711 w 5434004"/>
              <a:gd name="connsiteY41" fmla="*/ 4105624 h 6858000"/>
              <a:gd name="connsiteX42" fmla="*/ 267360 w 5434004"/>
              <a:gd name="connsiteY42" fmla="*/ 4051441 h 6858000"/>
              <a:gd name="connsiteX43" fmla="*/ 280863 w 5434004"/>
              <a:gd name="connsiteY43" fmla="*/ 3988494 h 6858000"/>
              <a:gd name="connsiteX44" fmla="*/ 254473 w 5434004"/>
              <a:gd name="connsiteY44" fmla="*/ 3926485 h 6858000"/>
              <a:gd name="connsiteX45" fmla="*/ 238942 w 5434004"/>
              <a:gd name="connsiteY45" fmla="*/ 3857057 h 6858000"/>
              <a:gd name="connsiteX46" fmla="*/ 229388 w 5434004"/>
              <a:gd name="connsiteY46" fmla="*/ 3815650 h 6858000"/>
              <a:gd name="connsiteX47" fmla="*/ 224025 w 5434004"/>
              <a:gd name="connsiteY47" fmla="*/ 3696745 h 6858000"/>
              <a:gd name="connsiteX48" fmla="*/ 242028 w 5434004"/>
              <a:gd name="connsiteY48" fmla="*/ 3477814 h 6858000"/>
              <a:gd name="connsiteX49" fmla="*/ 239663 w 5434004"/>
              <a:gd name="connsiteY49" fmla="*/ 3375354 h 6858000"/>
              <a:gd name="connsiteX50" fmla="*/ 242939 w 5434004"/>
              <a:gd name="connsiteY50" fmla="*/ 3235494 h 6858000"/>
              <a:gd name="connsiteX51" fmla="*/ 235466 w 5434004"/>
              <a:gd name="connsiteY51" fmla="*/ 3111896 h 6858000"/>
              <a:gd name="connsiteX52" fmla="*/ 225859 w 5434004"/>
              <a:gd name="connsiteY52" fmla="*/ 3061665 h 6858000"/>
              <a:gd name="connsiteX53" fmla="*/ 214543 w 5434004"/>
              <a:gd name="connsiteY53" fmla="*/ 3026187 h 6858000"/>
              <a:gd name="connsiteX54" fmla="*/ 209002 w 5434004"/>
              <a:gd name="connsiteY54" fmla="*/ 2930097 h 6858000"/>
              <a:gd name="connsiteX55" fmla="*/ 209539 w 5434004"/>
              <a:gd name="connsiteY55" fmla="*/ 2768399 h 6858000"/>
              <a:gd name="connsiteX56" fmla="*/ 207490 w 5434004"/>
              <a:gd name="connsiteY56" fmla="*/ 2734615 h 6858000"/>
              <a:gd name="connsiteX57" fmla="*/ 197130 w 5434004"/>
              <a:gd name="connsiteY57" fmla="*/ 2708116 h 6858000"/>
              <a:gd name="connsiteX58" fmla="*/ 187231 w 5434004"/>
              <a:gd name="connsiteY58" fmla="*/ 2704185 h 6858000"/>
              <a:gd name="connsiteX59" fmla="*/ 184723 w 5434004"/>
              <a:gd name="connsiteY59" fmla="*/ 2686011 h 6858000"/>
              <a:gd name="connsiteX60" fmla="*/ 169929 w 5434004"/>
              <a:gd name="connsiteY60" fmla="*/ 2656504 h 6858000"/>
              <a:gd name="connsiteX61" fmla="*/ 188242 w 5434004"/>
              <a:gd name="connsiteY61" fmla="*/ 2589493 h 6858000"/>
              <a:gd name="connsiteX62" fmla="*/ 189125 w 5434004"/>
              <a:gd name="connsiteY62" fmla="*/ 2457617 h 6858000"/>
              <a:gd name="connsiteX63" fmla="*/ 195205 w 5434004"/>
              <a:gd name="connsiteY63" fmla="*/ 2210817 h 6858000"/>
              <a:gd name="connsiteX64" fmla="*/ 175797 w 5434004"/>
              <a:gd name="connsiteY64" fmla="*/ 1901521 h 6858000"/>
              <a:gd name="connsiteX65" fmla="*/ 156134 w 5434004"/>
              <a:gd name="connsiteY65" fmla="*/ 1700722 h 6858000"/>
              <a:gd name="connsiteX66" fmla="*/ 174157 w 5434004"/>
              <a:gd name="connsiteY66" fmla="*/ 1661610 h 6858000"/>
              <a:gd name="connsiteX67" fmla="*/ 180802 w 5434004"/>
              <a:gd name="connsiteY67" fmla="*/ 1640073 h 6858000"/>
              <a:gd name="connsiteX68" fmla="*/ 179221 w 5434004"/>
              <a:gd name="connsiteY68" fmla="*/ 1637398 h 6858000"/>
              <a:gd name="connsiteX69" fmla="*/ 179826 w 5434004"/>
              <a:gd name="connsiteY69" fmla="*/ 1612248 h 6858000"/>
              <a:gd name="connsiteX70" fmla="*/ 198048 w 5434004"/>
              <a:gd name="connsiteY70" fmla="*/ 1498097 h 6858000"/>
              <a:gd name="connsiteX71" fmla="*/ 196329 w 5434004"/>
              <a:gd name="connsiteY71" fmla="*/ 1497364 h 6858000"/>
              <a:gd name="connsiteX72" fmla="*/ 193204 w 5434004"/>
              <a:gd name="connsiteY72" fmla="*/ 1490042 h 6858000"/>
              <a:gd name="connsiteX73" fmla="*/ 211154 w 5434004"/>
              <a:gd name="connsiteY73" fmla="*/ 1451416 h 6858000"/>
              <a:gd name="connsiteX74" fmla="*/ 247750 w 5434004"/>
              <a:gd name="connsiteY74" fmla="*/ 1281781 h 6858000"/>
              <a:gd name="connsiteX75" fmla="*/ 323114 w 5434004"/>
              <a:gd name="connsiteY75" fmla="*/ 1074754 h 6858000"/>
              <a:gd name="connsiteX76" fmla="*/ 357209 w 5434004"/>
              <a:gd name="connsiteY76" fmla="*/ 1019094 h 6858000"/>
              <a:gd name="connsiteX77" fmla="*/ 393176 w 5434004"/>
              <a:gd name="connsiteY77" fmla="*/ 938921 h 6858000"/>
              <a:gd name="connsiteX78" fmla="*/ 451503 w 5434004"/>
              <a:gd name="connsiteY78" fmla="*/ 815814 h 6858000"/>
              <a:gd name="connsiteX79" fmla="*/ 567587 w 5434004"/>
              <a:gd name="connsiteY79" fmla="*/ 584070 h 6858000"/>
              <a:gd name="connsiteX80" fmla="*/ 592609 w 5434004"/>
              <a:gd name="connsiteY80" fmla="*/ 461805 h 6858000"/>
              <a:gd name="connsiteX81" fmla="*/ 624563 w 5434004"/>
              <a:gd name="connsiteY81" fmla="*/ 360945 h 6858000"/>
              <a:gd name="connsiteX82" fmla="*/ 627056 w 5434004"/>
              <a:gd name="connsiteY82" fmla="*/ 226335 h 6858000"/>
              <a:gd name="connsiteX83" fmla="*/ 655851 w 5434004"/>
              <a:gd name="connsiteY83" fmla="*/ 51690 h 6858000"/>
              <a:gd name="connsiteX84" fmla="*/ 653984 w 5434004"/>
              <a:gd name="connsiteY84" fmla="*/ 22133 h 6858000"/>
              <a:gd name="connsiteX85" fmla="*/ 643279 w 5434004"/>
              <a:gd name="connsiteY85" fmla="*/ 1037 h 6858000"/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1049407 w 5434004"/>
              <a:gd name="connsiteY4" fmla="*/ 6857998 h 6858000"/>
              <a:gd name="connsiteX5" fmla="*/ 1033092 w 5434004"/>
              <a:gd name="connsiteY5" fmla="*/ 6843615 h 6858000"/>
              <a:gd name="connsiteX6" fmla="*/ 1004585 w 5434004"/>
              <a:gd name="connsiteY6" fmla="*/ 6800899 h 6858000"/>
              <a:gd name="connsiteX7" fmla="*/ 984086 w 5434004"/>
              <a:gd name="connsiteY7" fmla="*/ 6765441 h 6858000"/>
              <a:gd name="connsiteX8" fmla="*/ 955964 w 5434004"/>
              <a:gd name="connsiteY8" fmla="*/ 6739541 h 6858000"/>
              <a:gd name="connsiteX9" fmla="*/ 945820 w 5434004"/>
              <a:gd name="connsiteY9" fmla="*/ 6673829 h 6858000"/>
              <a:gd name="connsiteX10" fmla="*/ 921540 w 5434004"/>
              <a:gd name="connsiteY10" fmla="*/ 6620155 h 6858000"/>
              <a:gd name="connsiteX11" fmla="*/ 876436 w 5434004"/>
              <a:gd name="connsiteY11" fmla="*/ 6610437 h 6858000"/>
              <a:gd name="connsiteX12" fmla="*/ 876973 w 5434004"/>
              <a:gd name="connsiteY12" fmla="*/ 6596307 h 6858000"/>
              <a:gd name="connsiteX13" fmla="*/ 893782 w 5434004"/>
              <a:gd name="connsiteY13" fmla="*/ 6536039 h 6858000"/>
              <a:gd name="connsiteX14" fmla="*/ 830281 w 5434004"/>
              <a:gd name="connsiteY14" fmla="*/ 6239239 h 6858000"/>
              <a:gd name="connsiteX15" fmla="*/ 816373 w 5434004"/>
              <a:gd name="connsiteY15" fmla="*/ 6116986 h 6858000"/>
              <a:gd name="connsiteX16" fmla="*/ 788606 w 5434004"/>
              <a:gd name="connsiteY16" fmla="*/ 5895434 h 6858000"/>
              <a:gd name="connsiteX17" fmla="*/ 762315 w 5434004"/>
              <a:gd name="connsiteY17" fmla="*/ 5848019 h 6858000"/>
              <a:gd name="connsiteX18" fmla="*/ 714842 w 5434004"/>
              <a:gd name="connsiteY18" fmla="*/ 5722306 h 6858000"/>
              <a:gd name="connsiteX19" fmla="*/ 679500 w 5434004"/>
              <a:gd name="connsiteY19" fmla="*/ 5528085 h 6858000"/>
              <a:gd name="connsiteX20" fmla="*/ 660956 w 5434004"/>
              <a:gd name="connsiteY20" fmla="*/ 5506768 h 6858000"/>
              <a:gd name="connsiteX21" fmla="*/ 642957 w 5434004"/>
              <a:gd name="connsiteY21" fmla="*/ 5473318 h 6858000"/>
              <a:gd name="connsiteX22" fmla="*/ 602099 w 5434004"/>
              <a:gd name="connsiteY22" fmla="*/ 5418521 h 6858000"/>
              <a:gd name="connsiteX23" fmla="*/ 563009 w 5434004"/>
              <a:gd name="connsiteY23" fmla="*/ 5337536 h 6858000"/>
              <a:gd name="connsiteX24" fmla="*/ 584675 w 5434004"/>
              <a:gd name="connsiteY24" fmla="*/ 5255190 h 6858000"/>
              <a:gd name="connsiteX25" fmla="*/ 564878 w 5434004"/>
              <a:gd name="connsiteY25" fmla="*/ 5208171 h 6858000"/>
              <a:gd name="connsiteX26" fmla="*/ 540145 w 5434004"/>
              <a:gd name="connsiteY26" fmla="*/ 4993731 h 6858000"/>
              <a:gd name="connsiteX27" fmla="*/ 512099 w 5434004"/>
              <a:gd name="connsiteY27" fmla="*/ 4896399 h 6858000"/>
              <a:gd name="connsiteX28" fmla="*/ 482378 w 5434004"/>
              <a:gd name="connsiteY28" fmla="*/ 4838613 h 6858000"/>
              <a:gd name="connsiteX29" fmla="*/ 468676 w 5434004"/>
              <a:gd name="connsiteY29" fmla="*/ 4796522 h 6858000"/>
              <a:gd name="connsiteX30" fmla="*/ 430881 w 5434004"/>
              <a:gd name="connsiteY30" fmla="*/ 4672370 h 6858000"/>
              <a:gd name="connsiteX31" fmla="*/ 415292 w 5434004"/>
              <a:gd name="connsiteY31" fmla="*/ 4634253 h 6858000"/>
              <a:gd name="connsiteX32" fmla="*/ 348919 w 5434004"/>
              <a:gd name="connsiteY32" fmla="*/ 4549232 h 6858000"/>
              <a:gd name="connsiteX33" fmla="*/ 292438 w 5434004"/>
              <a:gd name="connsiteY33" fmla="*/ 4479912 h 6858000"/>
              <a:gd name="connsiteX34" fmla="*/ 283567 w 5434004"/>
              <a:gd name="connsiteY34" fmla="*/ 4376609 h 6858000"/>
              <a:gd name="connsiteX35" fmla="*/ 247018 w 5434004"/>
              <a:gd name="connsiteY35" fmla="*/ 4280257 h 6858000"/>
              <a:gd name="connsiteX36" fmla="*/ 243154 w 5434004"/>
              <a:gd name="connsiteY36" fmla="*/ 4208492 h 6858000"/>
              <a:gd name="connsiteX37" fmla="*/ 267243 w 5434004"/>
              <a:gd name="connsiteY37" fmla="*/ 4120636 h 6858000"/>
              <a:gd name="connsiteX38" fmla="*/ 274676 w 5434004"/>
              <a:gd name="connsiteY38" fmla="*/ 4116556 h 6858000"/>
              <a:gd name="connsiteX39" fmla="*/ 274016 w 5434004"/>
              <a:gd name="connsiteY39" fmla="*/ 4109625 h 6858000"/>
              <a:gd name="connsiteX40" fmla="*/ 266711 w 5434004"/>
              <a:gd name="connsiteY40" fmla="*/ 4105624 h 6858000"/>
              <a:gd name="connsiteX41" fmla="*/ 267360 w 5434004"/>
              <a:gd name="connsiteY41" fmla="*/ 4051441 h 6858000"/>
              <a:gd name="connsiteX42" fmla="*/ 280863 w 5434004"/>
              <a:gd name="connsiteY42" fmla="*/ 3988494 h 6858000"/>
              <a:gd name="connsiteX43" fmla="*/ 254473 w 5434004"/>
              <a:gd name="connsiteY43" fmla="*/ 3926485 h 6858000"/>
              <a:gd name="connsiteX44" fmla="*/ 238942 w 5434004"/>
              <a:gd name="connsiteY44" fmla="*/ 3857057 h 6858000"/>
              <a:gd name="connsiteX45" fmla="*/ 229388 w 5434004"/>
              <a:gd name="connsiteY45" fmla="*/ 3815650 h 6858000"/>
              <a:gd name="connsiteX46" fmla="*/ 224025 w 5434004"/>
              <a:gd name="connsiteY46" fmla="*/ 3696745 h 6858000"/>
              <a:gd name="connsiteX47" fmla="*/ 242028 w 5434004"/>
              <a:gd name="connsiteY47" fmla="*/ 3477814 h 6858000"/>
              <a:gd name="connsiteX48" fmla="*/ 239663 w 5434004"/>
              <a:gd name="connsiteY48" fmla="*/ 3375354 h 6858000"/>
              <a:gd name="connsiteX49" fmla="*/ 242939 w 5434004"/>
              <a:gd name="connsiteY49" fmla="*/ 3235494 h 6858000"/>
              <a:gd name="connsiteX50" fmla="*/ 235466 w 5434004"/>
              <a:gd name="connsiteY50" fmla="*/ 3111896 h 6858000"/>
              <a:gd name="connsiteX51" fmla="*/ 225859 w 5434004"/>
              <a:gd name="connsiteY51" fmla="*/ 3061665 h 6858000"/>
              <a:gd name="connsiteX52" fmla="*/ 214543 w 5434004"/>
              <a:gd name="connsiteY52" fmla="*/ 3026187 h 6858000"/>
              <a:gd name="connsiteX53" fmla="*/ 209002 w 5434004"/>
              <a:gd name="connsiteY53" fmla="*/ 2930097 h 6858000"/>
              <a:gd name="connsiteX54" fmla="*/ 209539 w 5434004"/>
              <a:gd name="connsiteY54" fmla="*/ 2768399 h 6858000"/>
              <a:gd name="connsiteX55" fmla="*/ 207490 w 5434004"/>
              <a:gd name="connsiteY55" fmla="*/ 2734615 h 6858000"/>
              <a:gd name="connsiteX56" fmla="*/ 197130 w 5434004"/>
              <a:gd name="connsiteY56" fmla="*/ 2708116 h 6858000"/>
              <a:gd name="connsiteX57" fmla="*/ 187231 w 5434004"/>
              <a:gd name="connsiteY57" fmla="*/ 2704185 h 6858000"/>
              <a:gd name="connsiteX58" fmla="*/ 184723 w 5434004"/>
              <a:gd name="connsiteY58" fmla="*/ 2686011 h 6858000"/>
              <a:gd name="connsiteX59" fmla="*/ 169929 w 5434004"/>
              <a:gd name="connsiteY59" fmla="*/ 2656504 h 6858000"/>
              <a:gd name="connsiteX60" fmla="*/ 188242 w 5434004"/>
              <a:gd name="connsiteY60" fmla="*/ 2589493 h 6858000"/>
              <a:gd name="connsiteX61" fmla="*/ 189125 w 5434004"/>
              <a:gd name="connsiteY61" fmla="*/ 2457617 h 6858000"/>
              <a:gd name="connsiteX62" fmla="*/ 195205 w 5434004"/>
              <a:gd name="connsiteY62" fmla="*/ 2210817 h 6858000"/>
              <a:gd name="connsiteX63" fmla="*/ 175797 w 5434004"/>
              <a:gd name="connsiteY63" fmla="*/ 1901521 h 6858000"/>
              <a:gd name="connsiteX64" fmla="*/ 156134 w 5434004"/>
              <a:gd name="connsiteY64" fmla="*/ 1700722 h 6858000"/>
              <a:gd name="connsiteX65" fmla="*/ 174157 w 5434004"/>
              <a:gd name="connsiteY65" fmla="*/ 1661610 h 6858000"/>
              <a:gd name="connsiteX66" fmla="*/ 180802 w 5434004"/>
              <a:gd name="connsiteY66" fmla="*/ 1640073 h 6858000"/>
              <a:gd name="connsiteX67" fmla="*/ 179221 w 5434004"/>
              <a:gd name="connsiteY67" fmla="*/ 1637398 h 6858000"/>
              <a:gd name="connsiteX68" fmla="*/ 179826 w 5434004"/>
              <a:gd name="connsiteY68" fmla="*/ 1612248 h 6858000"/>
              <a:gd name="connsiteX69" fmla="*/ 198048 w 5434004"/>
              <a:gd name="connsiteY69" fmla="*/ 1498097 h 6858000"/>
              <a:gd name="connsiteX70" fmla="*/ 196329 w 5434004"/>
              <a:gd name="connsiteY70" fmla="*/ 1497364 h 6858000"/>
              <a:gd name="connsiteX71" fmla="*/ 193204 w 5434004"/>
              <a:gd name="connsiteY71" fmla="*/ 1490042 h 6858000"/>
              <a:gd name="connsiteX72" fmla="*/ 211154 w 5434004"/>
              <a:gd name="connsiteY72" fmla="*/ 1451416 h 6858000"/>
              <a:gd name="connsiteX73" fmla="*/ 247750 w 5434004"/>
              <a:gd name="connsiteY73" fmla="*/ 1281781 h 6858000"/>
              <a:gd name="connsiteX74" fmla="*/ 323114 w 5434004"/>
              <a:gd name="connsiteY74" fmla="*/ 1074754 h 6858000"/>
              <a:gd name="connsiteX75" fmla="*/ 357209 w 5434004"/>
              <a:gd name="connsiteY75" fmla="*/ 1019094 h 6858000"/>
              <a:gd name="connsiteX76" fmla="*/ 393176 w 5434004"/>
              <a:gd name="connsiteY76" fmla="*/ 938921 h 6858000"/>
              <a:gd name="connsiteX77" fmla="*/ 451503 w 5434004"/>
              <a:gd name="connsiteY77" fmla="*/ 815814 h 6858000"/>
              <a:gd name="connsiteX78" fmla="*/ 567587 w 5434004"/>
              <a:gd name="connsiteY78" fmla="*/ 584070 h 6858000"/>
              <a:gd name="connsiteX79" fmla="*/ 592609 w 5434004"/>
              <a:gd name="connsiteY79" fmla="*/ 461805 h 6858000"/>
              <a:gd name="connsiteX80" fmla="*/ 624563 w 5434004"/>
              <a:gd name="connsiteY80" fmla="*/ 360945 h 6858000"/>
              <a:gd name="connsiteX81" fmla="*/ 627056 w 5434004"/>
              <a:gd name="connsiteY81" fmla="*/ 226335 h 6858000"/>
              <a:gd name="connsiteX82" fmla="*/ 655851 w 5434004"/>
              <a:gd name="connsiteY82" fmla="*/ 51690 h 6858000"/>
              <a:gd name="connsiteX83" fmla="*/ 653984 w 5434004"/>
              <a:gd name="connsiteY83" fmla="*/ 22133 h 6858000"/>
              <a:gd name="connsiteX84" fmla="*/ 643279 w 5434004"/>
              <a:gd name="connsiteY84" fmla="*/ 1037 h 6858000"/>
              <a:gd name="connsiteX85" fmla="*/ 643741 w 5434004"/>
              <a:gd name="connsiteY85" fmla="*/ 0 h 6858000"/>
              <a:gd name="connsiteX0" fmla="*/ 487607 w 5277870"/>
              <a:gd name="connsiteY0" fmla="*/ 0 h 6858000"/>
              <a:gd name="connsiteX1" fmla="*/ 5277870 w 5277870"/>
              <a:gd name="connsiteY1" fmla="*/ 0 h 6858000"/>
              <a:gd name="connsiteX2" fmla="*/ 5277870 w 5277870"/>
              <a:gd name="connsiteY2" fmla="*/ 6858000 h 6858000"/>
              <a:gd name="connsiteX3" fmla="*/ 893273 w 5277870"/>
              <a:gd name="connsiteY3" fmla="*/ 6857998 h 6858000"/>
              <a:gd name="connsiteX4" fmla="*/ 876958 w 5277870"/>
              <a:gd name="connsiteY4" fmla="*/ 6843615 h 6858000"/>
              <a:gd name="connsiteX5" fmla="*/ 848451 w 5277870"/>
              <a:gd name="connsiteY5" fmla="*/ 6800899 h 6858000"/>
              <a:gd name="connsiteX6" fmla="*/ 827952 w 5277870"/>
              <a:gd name="connsiteY6" fmla="*/ 6765441 h 6858000"/>
              <a:gd name="connsiteX7" fmla="*/ 799830 w 5277870"/>
              <a:gd name="connsiteY7" fmla="*/ 6739541 h 6858000"/>
              <a:gd name="connsiteX8" fmla="*/ 789686 w 5277870"/>
              <a:gd name="connsiteY8" fmla="*/ 6673829 h 6858000"/>
              <a:gd name="connsiteX9" fmla="*/ 765406 w 5277870"/>
              <a:gd name="connsiteY9" fmla="*/ 6620155 h 6858000"/>
              <a:gd name="connsiteX10" fmla="*/ 720302 w 5277870"/>
              <a:gd name="connsiteY10" fmla="*/ 6610437 h 6858000"/>
              <a:gd name="connsiteX11" fmla="*/ 720839 w 5277870"/>
              <a:gd name="connsiteY11" fmla="*/ 6596307 h 6858000"/>
              <a:gd name="connsiteX12" fmla="*/ 737648 w 5277870"/>
              <a:gd name="connsiteY12" fmla="*/ 6536039 h 6858000"/>
              <a:gd name="connsiteX13" fmla="*/ 674147 w 5277870"/>
              <a:gd name="connsiteY13" fmla="*/ 6239239 h 6858000"/>
              <a:gd name="connsiteX14" fmla="*/ 660239 w 5277870"/>
              <a:gd name="connsiteY14" fmla="*/ 6116986 h 6858000"/>
              <a:gd name="connsiteX15" fmla="*/ 632472 w 5277870"/>
              <a:gd name="connsiteY15" fmla="*/ 5895434 h 6858000"/>
              <a:gd name="connsiteX16" fmla="*/ 606181 w 5277870"/>
              <a:gd name="connsiteY16" fmla="*/ 5848019 h 6858000"/>
              <a:gd name="connsiteX17" fmla="*/ 558708 w 5277870"/>
              <a:gd name="connsiteY17" fmla="*/ 5722306 h 6858000"/>
              <a:gd name="connsiteX18" fmla="*/ 523366 w 5277870"/>
              <a:gd name="connsiteY18" fmla="*/ 5528085 h 6858000"/>
              <a:gd name="connsiteX19" fmla="*/ 504822 w 5277870"/>
              <a:gd name="connsiteY19" fmla="*/ 5506768 h 6858000"/>
              <a:gd name="connsiteX20" fmla="*/ 486823 w 5277870"/>
              <a:gd name="connsiteY20" fmla="*/ 5473318 h 6858000"/>
              <a:gd name="connsiteX21" fmla="*/ 445965 w 5277870"/>
              <a:gd name="connsiteY21" fmla="*/ 5418521 h 6858000"/>
              <a:gd name="connsiteX22" fmla="*/ 406875 w 5277870"/>
              <a:gd name="connsiteY22" fmla="*/ 5337536 h 6858000"/>
              <a:gd name="connsiteX23" fmla="*/ 428541 w 5277870"/>
              <a:gd name="connsiteY23" fmla="*/ 5255190 h 6858000"/>
              <a:gd name="connsiteX24" fmla="*/ 408744 w 5277870"/>
              <a:gd name="connsiteY24" fmla="*/ 5208171 h 6858000"/>
              <a:gd name="connsiteX25" fmla="*/ 384011 w 5277870"/>
              <a:gd name="connsiteY25" fmla="*/ 4993731 h 6858000"/>
              <a:gd name="connsiteX26" fmla="*/ 355965 w 5277870"/>
              <a:gd name="connsiteY26" fmla="*/ 4896399 h 6858000"/>
              <a:gd name="connsiteX27" fmla="*/ 326244 w 5277870"/>
              <a:gd name="connsiteY27" fmla="*/ 4838613 h 6858000"/>
              <a:gd name="connsiteX28" fmla="*/ 312542 w 5277870"/>
              <a:gd name="connsiteY28" fmla="*/ 4796522 h 6858000"/>
              <a:gd name="connsiteX29" fmla="*/ 274747 w 5277870"/>
              <a:gd name="connsiteY29" fmla="*/ 4672370 h 6858000"/>
              <a:gd name="connsiteX30" fmla="*/ 259158 w 5277870"/>
              <a:gd name="connsiteY30" fmla="*/ 4634253 h 6858000"/>
              <a:gd name="connsiteX31" fmla="*/ 192785 w 5277870"/>
              <a:gd name="connsiteY31" fmla="*/ 4549232 h 6858000"/>
              <a:gd name="connsiteX32" fmla="*/ 136304 w 5277870"/>
              <a:gd name="connsiteY32" fmla="*/ 4479912 h 6858000"/>
              <a:gd name="connsiteX33" fmla="*/ 127433 w 5277870"/>
              <a:gd name="connsiteY33" fmla="*/ 4376609 h 6858000"/>
              <a:gd name="connsiteX34" fmla="*/ 90884 w 5277870"/>
              <a:gd name="connsiteY34" fmla="*/ 4280257 h 6858000"/>
              <a:gd name="connsiteX35" fmla="*/ 87020 w 5277870"/>
              <a:gd name="connsiteY35" fmla="*/ 4208492 h 6858000"/>
              <a:gd name="connsiteX36" fmla="*/ 111109 w 5277870"/>
              <a:gd name="connsiteY36" fmla="*/ 4120636 h 6858000"/>
              <a:gd name="connsiteX37" fmla="*/ 118542 w 5277870"/>
              <a:gd name="connsiteY37" fmla="*/ 4116556 h 6858000"/>
              <a:gd name="connsiteX38" fmla="*/ 117882 w 5277870"/>
              <a:gd name="connsiteY38" fmla="*/ 4109625 h 6858000"/>
              <a:gd name="connsiteX39" fmla="*/ 110577 w 5277870"/>
              <a:gd name="connsiteY39" fmla="*/ 4105624 h 6858000"/>
              <a:gd name="connsiteX40" fmla="*/ 111226 w 5277870"/>
              <a:gd name="connsiteY40" fmla="*/ 4051441 h 6858000"/>
              <a:gd name="connsiteX41" fmla="*/ 124729 w 5277870"/>
              <a:gd name="connsiteY41" fmla="*/ 3988494 h 6858000"/>
              <a:gd name="connsiteX42" fmla="*/ 98339 w 5277870"/>
              <a:gd name="connsiteY42" fmla="*/ 3926485 h 6858000"/>
              <a:gd name="connsiteX43" fmla="*/ 82808 w 5277870"/>
              <a:gd name="connsiteY43" fmla="*/ 3857057 h 6858000"/>
              <a:gd name="connsiteX44" fmla="*/ 73254 w 5277870"/>
              <a:gd name="connsiteY44" fmla="*/ 3815650 h 6858000"/>
              <a:gd name="connsiteX45" fmla="*/ 67891 w 5277870"/>
              <a:gd name="connsiteY45" fmla="*/ 3696745 h 6858000"/>
              <a:gd name="connsiteX46" fmla="*/ 85894 w 5277870"/>
              <a:gd name="connsiteY46" fmla="*/ 3477814 h 6858000"/>
              <a:gd name="connsiteX47" fmla="*/ 83529 w 5277870"/>
              <a:gd name="connsiteY47" fmla="*/ 3375354 h 6858000"/>
              <a:gd name="connsiteX48" fmla="*/ 86805 w 5277870"/>
              <a:gd name="connsiteY48" fmla="*/ 3235494 h 6858000"/>
              <a:gd name="connsiteX49" fmla="*/ 79332 w 5277870"/>
              <a:gd name="connsiteY49" fmla="*/ 3111896 h 6858000"/>
              <a:gd name="connsiteX50" fmla="*/ 69725 w 5277870"/>
              <a:gd name="connsiteY50" fmla="*/ 3061665 h 6858000"/>
              <a:gd name="connsiteX51" fmla="*/ 58409 w 5277870"/>
              <a:gd name="connsiteY51" fmla="*/ 3026187 h 6858000"/>
              <a:gd name="connsiteX52" fmla="*/ 52868 w 5277870"/>
              <a:gd name="connsiteY52" fmla="*/ 2930097 h 6858000"/>
              <a:gd name="connsiteX53" fmla="*/ 53405 w 5277870"/>
              <a:gd name="connsiteY53" fmla="*/ 2768399 h 6858000"/>
              <a:gd name="connsiteX54" fmla="*/ 51356 w 5277870"/>
              <a:gd name="connsiteY54" fmla="*/ 2734615 h 6858000"/>
              <a:gd name="connsiteX55" fmla="*/ 40996 w 5277870"/>
              <a:gd name="connsiteY55" fmla="*/ 2708116 h 6858000"/>
              <a:gd name="connsiteX56" fmla="*/ 31097 w 5277870"/>
              <a:gd name="connsiteY56" fmla="*/ 2704185 h 6858000"/>
              <a:gd name="connsiteX57" fmla="*/ 28589 w 5277870"/>
              <a:gd name="connsiteY57" fmla="*/ 2686011 h 6858000"/>
              <a:gd name="connsiteX58" fmla="*/ 13795 w 5277870"/>
              <a:gd name="connsiteY58" fmla="*/ 2656504 h 6858000"/>
              <a:gd name="connsiteX59" fmla="*/ 32108 w 5277870"/>
              <a:gd name="connsiteY59" fmla="*/ 2589493 h 6858000"/>
              <a:gd name="connsiteX60" fmla="*/ 32991 w 5277870"/>
              <a:gd name="connsiteY60" fmla="*/ 2457617 h 6858000"/>
              <a:gd name="connsiteX61" fmla="*/ 39071 w 5277870"/>
              <a:gd name="connsiteY61" fmla="*/ 2210817 h 6858000"/>
              <a:gd name="connsiteX62" fmla="*/ 19663 w 5277870"/>
              <a:gd name="connsiteY62" fmla="*/ 1901521 h 6858000"/>
              <a:gd name="connsiteX63" fmla="*/ 0 w 5277870"/>
              <a:gd name="connsiteY63" fmla="*/ 1700722 h 6858000"/>
              <a:gd name="connsiteX64" fmla="*/ 18023 w 5277870"/>
              <a:gd name="connsiteY64" fmla="*/ 1661610 h 6858000"/>
              <a:gd name="connsiteX65" fmla="*/ 24668 w 5277870"/>
              <a:gd name="connsiteY65" fmla="*/ 1640073 h 6858000"/>
              <a:gd name="connsiteX66" fmla="*/ 23087 w 5277870"/>
              <a:gd name="connsiteY66" fmla="*/ 1637398 h 6858000"/>
              <a:gd name="connsiteX67" fmla="*/ 23692 w 5277870"/>
              <a:gd name="connsiteY67" fmla="*/ 1612248 h 6858000"/>
              <a:gd name="connsiteX68" fmla="*/ 41914 w 5277870"/>
              <a:gd name="connsiteY68" fmla="*/ 1498097 h 6858000"/>
              <a:gd name="connsiteX69" fmla="*/ 40195 w 5277870"/>
              <a:gd name="connsiteY69" fmla="*/ 1497364 h 6858000"/>
              <a:gd name="connsiteX70" fmla="*/ 37070 w 5277870"/>
              <a:gd name="connsiteY70" fmla="*/ 1490042 h 6858000"/>
              <a:gd name="connsiteX71" fmla="*/ 55020 w 5277870"/>
              <a:gd name="connsiteY71" fmla="*/ 1451416 h 6858000"/>
              <a:gd name="connsiteX72" fmla="*/ 91616 w 5277870"/>
              <a:gd name="connsiteY72" fmla="*/ 1281781 h 6858000"/>
              <a:gd name="connsiteX73" fmla="*/ 166980 w 5277870"/>
              <a:gd name="connsiteY73" fmla="*/ 1074754 h 6858000"/>
              <a:gd name="connsiteX74" fmla="*/ 201075 w 5277870"/>
              <a:gd name="connsiteY74" fmla="*/ 1019094 h 6858000"/>
              <a:gd name="connsiteX75" fmla="*/ 237042 w 5277870"/>
              <a:gd name="connsiteY75" fmla="*/ 938921 h 6858000"/>
              <a:gd name="connsiteX76" fmla="*/ 295369 w 5277870"/>
              <a:gd name="connsiteY76" fmla="*/ 815814 h 6858000"/>
              <a:gd name="connsiteX77" fmla="*/ 411453 w 5277870"/>
              <a:gd name="connsiteY77" fmla="*/ 584070 h 6858000"/>
              <a:gd name="connsiteX78" fmla="*/ 436475 w 5277870"/>
              <a:gd name="connsiteY78" fmla="*/ 461805 h 6858000"/>
              <a:gd name="connsiteX79" fmla="*/ 468429 w 5277870"/>
              <a:gd name="connsiteY79" fmla="*/ 360945 h 6858000"/>
              <a:gd name="connsiteX80" fmla="*/ 470922 w 5277870"/>
              <a:gd name="connsiteY80" fmla="*/ 226335 h 6858000"/>
              <a:gd name="connsiteX81" fmla="*/ 499717 w 5277870"/>
              <a:gd name="connsiteY81" fmla="*/ 51690 h 6858000"/>
              <a:gd name="connsiteX82" fmla="*/ 497850 w 5277870"/>
              <a:gd name="connsiteY82" fmla="*/ 22133 h 6858000"/>
              <a:gd name="connsiteX83" fmla="*/ 487145 w 5277870"/>
              <a:gd name="connsiteY83" fmla="*/ 1037 h 6858000"/>
              <a:gd name="connsiteX84" fmla="*/ 487607 w 5277870"/>
              <a:gd name="connsiteY8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277870" h="6858000">
                <a:moveTo>
                  <a:pt x="487607" y="0"/>
                </a:moveTo>
                <a:lnTo>
                  <a:pt x="5277870" y="0"/>
                </a:lnTo>
                <a:lnTo>
                  <a:pt x="5277870" y="6858000"/>
                </a:lnTo>
                <a:lnTo>
                  <a:pt x="893273" y="6857998"/>
                </a:lnTo>
                <a:lnTo>
                  <a:pt x="876958" y="6843615"/>
                </a:lnTo>
                <a:lnTo>
                  <a:pt x="848451" y="6800899"/>
                </a:lnTo>
                <a:lnTo>
                  <a:pt x="827952" y="6765441"/>
                </a:lnTo>
                <a:cubicBezTo>
                  <a:pt x="827507" y="6750832"/>
                  <a:pt x="798355" y="6753978"/>
                  <a:pt x="799830" y="6739541"/>
                </a:cubicBezTo>
                <a:cubicBezTo>
                  <a:pt x="786503" y="6723280"/>
                  <a:pt x="803673" y="6682742"/>
                  <a:pt x="789686" y="6673829"/>
                </a:cubicBezTo>
                <a:cubicBezTo>
                  <a:pt x="776006" y="6657903"/>
                  <a:pt x="778015" y="6625745"/>
                  <a:pt x="765406" y="6620155"/>
                </a:cubicBezTo>
                <a:lnTo>
                  <a:pt x="720302" y="6610437"/>
                </a:lnTo>
                <a:lnTo>
                  <a:pt x="720839" y="6596307"/>
                </a:lnTo>
                <a:lnTo>
                  <a:pt x="737648" y="6536039"/>
                </a:lnTo>
                <a:cubicBezTo>
                  <a:pt x="731713" y="6378236"/>
                  <a:pt x="664893" y="6350780"/>
                  <a:pt x="674147" y="6239239"/>
                </a:cubicBezTo>
                <a:cubicBezTo>
                  <a:pt x="668193" y="6196030"/>
                  <a:pt x="677776" y="6168747"/>
                  <a:pt x="660239" y="6116986"/>
                </a:cubicBezTo>
                <a:cubicBezTo>
                  <a:pt x="693882" y="6035788"/>
                  <a:pt x="626477" y="5971885"/>
                  <a:pt x="632472" y="5895434"/>
                </a:cubicBezTo>
                <a:cubicBezTo>
                  <a:pt x="571936" y="5884249"/>
                  <a:pt x="624704" y="5880776"/>
                  <a:pt x="606181" y="5848019"/>
                </a:cubicBezTo>
                <a:cubicBezTo>
                  <a:pt x="593885" y="5819164"/>
                  <a:pt x="572509" y="5775628"/>
                  <a:pt x="558708" y="5722306"/>
                </a:cubicBezTo>
                <a:cubicBezTo>
                  <a:pt x="551746" y="5685812"/>
                  <a:pt x="532346" y="5564008"/>
                  <a:pt x="523366" y="5528085"/>
                </a:cubicBezTo>
                <a:cubicBezTo>
                  <a:pt x="518594" y="5519172"/>
                  <a:pt x="523045" y="5505250"/>
                  <a:pt x="504822" y="5506768"/>
                </a:cubicBezTo>
                <a:cubicBezTo>
                  <a:pt x="482648" y="5506487"/>
                  <a:pt x="511311" y="5459433"/>
                  <a:pt x="486823" y="5473318"/>
                </a:cubicBezTo>
                <a:cubicBezTo>
                  <a:pt x="506358" y="5440194"/>
                  <a:pt x="459463" y="5435836"/>
                  <a:pt x="445965" y="5418521"/>
                </a:cubicBezTo>
                <a:cubicBezTo>
                  <a:pt x="465954" y="5390815"/>
                  <a:pt x="417921" y="5381811"/>
                  <a:pt x="406875" y="5337536"/>
                </a:cubicBezTo>
                <a:cubicBezTo>
                  <a:pt x="430123" y="5306619"/>
                  <a:pt x="399081" y="5307846"/>
                  <a:pt x="428541" y="5255190"/>
                </a:cubicBezTo>
                <a:cubicBezTo>
                  <a:pt x="428852" y="5233629"/>
                  <a:pt x="407502" y="5247189"/>
                  <a:pt x="408744" y="5208171"/>
                </a:cubicBezTo>
                <a:cubicBezTo>
                  <a:pt x="406613" y="5154483"/>
                  <a:pt x="390295" y="5051554"/>
                  <a:pt x="384011" y="4993731"/>
                </a:cubicBezTo>
                <a:cubicBezTo>
                  <a:pt x="373186" y="4967089"/>
                  <a:pt x="370884" y="4912140"/>
                  <a:pt x="355965" y="4896399"/>
                </a:cubicBezTo>
                <a:cubicBezTo>
                  <a:pt x="355837" y="4852829"/>
                  <a:pt x="351078" y="4813709"/>
                  <a:pt x="326244" y="4838613"/>
                </a:cubicBezTo>
                <a:cubicBezTo>
                  <a:pt x="299018" y="4831439"/>
                  <a:pt x="336627" y="4804968"/>
                  <a:pt x="312542" y="4796522"/>
                </a:cubicBezTo>
                <a:lnTo>
                  <a:pt x="274747" y="4672370"/>
                </a:lnTo>
                <a:cubicBezTo>
                  <a:pt x="286762" y="4649487"/>
                  <a:pt x="276585" y="4640072"/>
                  <a:pt x="259158" y="4634253"/>
                </a:cubicBezTo>
                <a:cubicBezTo>
                  <a:pt x="255297" y="4595381"/>
                  <a:pt x="210632" y="4586807"/>
                  <a:pt x="192785" y="4549232"/>
                </a:cubicBezTo>
                <a:cubicBezTo>
                  <a:pt x="175514" y="4501329"/>
                  <a:pt x="155204" y="4520147"/>
                  <a:pt x="136304" y="4479912"/>
                </a:cubicBezTo>
                <a:lnTo>
                  <a:pt x="127433" y="4376609"/>
                </a:lnTo>
                <a:cubicBezTo>
                  <a:pt x="119863" y="4343333"/>
                  <a:pt x="97619" y="4308276"/>
                  <a:pt x="90884" y="4280257"/>
                </a:cubicBezTo>
                <a:cubicBezTo>
                  <a:pt x="94219" y="4220025"/>
                  <a:pt x="104684" y="4233011"/>
                  <a:pt x="87020" y="4208492"/>
                </a:cubicBezTo>
                <a:cubicBezTo>
                  <a:pt x="95065" y="4180444"/>
                  <a:pt x="129022" y="4152083"/>
                  <a:pt x="111109" y="4120636"/>
                </a:cubicBezTo>
                <a:cubicBezTo>
                  <a:pt x="115978" y="4121934"/>
                  <a:pt x="117998" y="4120145"/>
                  <a:pt x="118542" y="4116556"/>
                </a:cubicBezTo>
                <a:cubicBezTo>
                  <a:pt x="118321" y="4114246"/>
                  <a:pt x="118101" y="4111935"/>
                  <a:pt x="117882" y="4109625"/>
                </a:cubicBezTo>
                <a:lnTo>
                  <a:pt x="110577" y="4105624"/>
                </a:lnTo>
                <a:cubicBezTo>
                  <a:pt x="85114" y="4088878"/>
                  <a:pt x="113587" y="4082596"/>
                  <a:pt x="111226" y="4051441"/>
                </a:cubicBezTo>
                <a:cubicBezTo>
                  <a:pt x="111638" y="4036628"/>
                  <a:pt x="118512" y="3985548"/>
                  <a:pt x="124729" y="3988494"/>
                </a:cubicBezTo>
                <a:lnTo>
                  <a:pt x="98339" y="3926485"/>
                </a:lnTo>
                <a:cubicBezTo>
                  <a:pt x="120456" y="3887663"/>
                  <a:pt x="82381" y="3893685"/>
                  <a:pt x="82808" y="3857057"/>
                </a:cubicBezTo>
                <a:cubicBezTo>
                  <a:pt x="89625" y="3836374"/>
                  <a:pt x="88641" y="3824518"/>
                  <a:pt x="73254" y="3815650"/>
                </a:cubicBezTo>
                <a:cubicBezTo>
                  <a:pt x="107452" y="3718923"/>
                  <a:pt x="64680" y="3772318"/>
                  <a:pt x="67891" y="3696745"/>
                </a:cubicBezTo>
                <a:cubicBezTo>
                  <a:pt x="73347" y="3630391"/>
                  <a:pt x="83288" y="3531379"/>
                  <a:pt x="85894" y="3477814"/>
                </a:cubicBezTo>
                <a:cubicBezTo>
                  <a:pt x="88500" y="3424249"/>
                  <a:pt x="86217" y="3377198"/>
                  <a:pt x="83529" y="3375354"/>
                </a:cubicBezTo>
                <a:cubicBezTo>
                  <a:pt x="83101" y="3339059"/>
                  <a:pt x="90016" y="3285266"/>
                  <a:pt x="86805" y="3235494"/>
                </a:cubicBezTo>
                <a:cubicBezTo>
                  <a:pt x="78762" y="3207446"/>
                  <a:pt x="61419" y="3143345"/>
                  <a:pt x="79332" y="3111896"/>
                </a:cubicBezTo>
                <a:cubicBezTo>
                  <a:pt x="59856" y="3117096"/>
                  <a:pt x="85974" y="3072872"/>
                  <a:pt x="69725" y="3061665"/>
                </a:cubicBezTo>
                <a:cubicBezTo>
                  <a:pt x="56184" y="3054621"/>
                  <a:pt x="60953" y="3039562"/>
                  <a:pt x="58409" y="3026187"/>
                </a:cubicBezTo>
                <a:cubicBezTo>
                  <a:pt x="45869" y="3013333"/>
                  <a:pt x="46112" y="2950064"/>
                  <a:pt x="52868" y="2930097"/>
                </a:cubicBezTo>
                <a:cubicBezTo>
                  <a:pt x="80421" y="2876459"/>
                  <a:pt x="32874" y="2811741"/>
                  <a:pt x="53405" y="2768399"/>
                </a:cubicBezTo>
                <a:cubicBezTo>
                  <a:pt x="54801" y="2755814"/>
                  <a:pt x="53816" y="2744722"/>
                  <a:pt x="51356" y="2734615"/>
                </a:cubicBezTo>
                <a:lnTo>
                  <a:pt x="40996" y="2708116"/>
                </a:lnTo>
                <a:lnTo>
                  <a:pt x="31097" y="2704185"/>
                </a:lnTo>
                <a:lnTo>
                  <a:pt x="28589" y="2686011"/>
                </a:lnTo>
                <a:lnTo>
                  <a:pt x="13795" y="2656504"/>
                </a:lnTo>
                <a:cubicBezTo>
                  <a:pt x="56166" y="2648211"/>
                  <a:pt x="-6214" y="2580540"/>
                  <a:pt x="32108" y="2589493"/>
                </a:cubicBezTo>
                <a:cubicBezTo>
                  <a:pt x="22039" y="2539863"/>
                  <a:pt x="41060" y="2531259"/>
                  <a:pt x="32991" y="2457617"/>
                </a:cubicBezTo>
                <a:cubicBezTo>
                  <a:pt x="45635" y="2365891"/>
                  <a:pt x="40786" y="2284833"/>
                  <a:pt x="39071" y="2210817"/>
                </a:cubicBezTo>
                <a:cubicBezTo>
                  <a:pt x="39941" y="2106412"/>
                  <a:pt x="22396" y="1993081"/>
                  <a:pt x="19663" y="1901521"/>
                </a:cubicBezTo>
                <a:cubicBezTo>
                  <a:pt x="10670" y="1826286"/>
                  <a:pt x="4249" y="1796783"/>
                  <a:pt x="0" y="1700722"/>
                </a:cubicBezTo>
                <a:cubicBezTo>
                  <a:pt x="5587" y="1695223"/>
                  <a:pt x="14814" y="1668682"/>
                  <a:pt x="18023" y="1661610"/>
                </a:cubicBezTo>
                <a:lnTo>
                  <a:pt x="24668" y="1640073"/>
                </a:lnTo>
                <a:lnTo>
                  <a:pt x="23087" y="1637398"/>
                </a:lnTo>
                <a:cubicBezTo>
                  <a:pt x="19812" y="1625364"/>
                  <a:pt x="20811" y="1617807"/>
                  <a:pt x="23692" y="1612248"/>
                </a:cubicBezTo>
                <a:lnTo>
                  <a:pt x="41914" y="1498097"/>
                </a:lnTo>
                <a:lnTo>
                  <a:pt x="40195" y="1497364"/>
                </a:lnTo>
                <a:lnTo>
                  <a:pt x="37070" y="1490042"/>
                </a:lnTo>
                <a:lnTo>
                  <a:pt x="55020" y="1451416"/>
                </a:lnTo>
                <a:cubicBezTo>
                  <a:pt x="73102" y="1417430"/>
                  <a:pt x="80421" y="1313985"/>
                  <a:pt x="91616" y="1281781"/>
                </a:cubicBezTo>
                <a:cubicBezTo>
                  <a:pt x="137974" y="1171345"/>
                  <a:pt x="146547" y="1130634"/>
                  <a:pt x="166980" y="1074754"/>
                </a:cubicBezTo>
                <a:cubicBezTo>
                  <a:pt x="181651" y="1040817"/>
                  <a:pt x="190408" y="1034723"/>
                  <a:pt x="201075" y="1019094"/>
                </a:cubicBezTo>
                <a:cubicBezTo>
                  <a:pt x="207201" y="1005265"/>
                  <a:pt x="260932" y="958184"/>
                  <a:pt x="237042" y="938921"/>
                </a:cubicBezTo>
                <a:cubicBezTo>
                  <a:pt x="287348" y="869297"/>
                  <a:pt x="265291" y="876942"/>
                  <a:pt x="295369" y="815814"/>
                </a:cubicBezTo>
                <a:cubicBezTo>
                  <a:pt x="329951" y="751141"/>
                  <a:pt x="383834" y="609442"/>
                  <a:pt x="411453" y="584070"/>
                </a:cubicBezTo>
                <a:cubicBezTo>
                  <a:pt x="438653" y="530431"/>
                  <a:pt x="423178" y="516020"/>
                  <a:pt x="436475" y="461805"/>
                </a:cubicBezTo>
                <a:cubicBezTo>
                  <a:pt x="454281" y="438996"/>
                  <a:pt x="448264" y="386523"/>
                  <a:pt x="468429" y="360945"/>
                </a:cubicBezTo>
                <a:cubicBezTo>
                  <a:pt x="474686" y="267247"/>
                  <a:pt x="468220" y="285413"/>
                  <a:pt x="470922" y="226335"/>
                </a:cubicBezTo>
                <a:cubicBezTo>
                  <a:pt x="481883" y="180653"/>
                  <a:pt x="495229" y="85724"/>
                  <a:pt x="499717" y="51690"/>
                </a:cubicBezTo>
                <a:cubicBezTo>
                  <a:pt x="482601" y="39734"/>
                  <a:pt x="492651" y="34426"/>
                  <a:pt x="497850" y="22133"/>
                </a:cubicBezTo>
                <a:cubicBezTo>
                  <a:pt x="482148" y="14444"/>
                  <a:pt x="483752" y="7720"/>
                  <a:pt x="487145" y="1037"/>
                </a:cubicBezTo>
                <a:lnTo>
                  <a:pt x="48760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AA7C9E-CBD5-CE3D-F1AF-EC419697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84" y="1562100"/>
            <a:ext cx="3795642" cy="373380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Scenic Route 68 Corridor Improvement Project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42ED517D-C0FA-0F64-B7F1-AC73FBE9E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870" y="733425"/>
            <a:ext cx="6742333" cy="5650750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Draft Environmental Document: Fall 2024</a:t>
            </a:r>
          </a:p>
          <a:p>
            <a:pPr lvl="1"/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Hybrid roundabouts for all intersections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First phase </a:t>
            </a:r>
          </a:p>
          <a:p>
            <a:pPr lvl="1"/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San Benancio, Corral de Tierra and Laureles Grade</a:t>
            </a:r>
          </a:p>
          <a:p>
            <a:pPr lvl="1"/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Wildlife crossings &amp; Bike facility along shoulders</a:t>
            </a:r>
          </a:p>
          <a:p>
            <a:pPr lvl="1"/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Toro park improvements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Final Environmental Report due this summer</a:t>
            </a:r>
          </a:p>
          <a:p>
            <a:pPr lvl="1"/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Represents formal approval of project by Caltrans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Final design of first phase </a:t>
            </a:r>
          </a:p>
          <a:p>
            <a:pPr lvl="1"/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Done by Summer 2026 for next grant cycle</a:t>
            </a:r>
          </a:p>
        </p:txBody>
      </p:sp>
    </p:spTree>
    <p:extLst>
      <p:ext uri="{BB962C8B-B14F-4D97-AF65-F5344CB8AC3E}">
        <p14:creationId xmlns:p14="http://schemas.microsoft.com/office/powerpoint/2010/main" val="662467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EF3ACA-AFE3-9AAD-B425-24E0D6257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CBF25A-1E4E-83A6-C0F7-5FDE31832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Pilot Project for Adaptive (AI) Signal Operations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5621E-5395-18CF-14F5-DF8BE5DA8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158" y="17819"/>
            <a:ext cx="5508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04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D06D0-D296-38D8-CC1C-CFB08E35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Traffic Signal Operation 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5EF1D73-1AC4-FB65-3978-BE967EDA84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9183349"/>
              </p:ext>
            </p:extLst>
          </p:nvPr>
        </p:nvGraphicFramePr>
        <p:xfrm>
          <a:off x="568036" y="1845734"/>
          <a:ext cx="11263746" cy="4444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C3EEE72-2965-9C5E-E897-1D5EEE9F5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6890" y="306777"/>
            <a:ext cx="1577682" cy="144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21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1D7F-5333-C2A7-69C8-EFC92111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Traffic Signals:</a:t>
            </a:r>
            <a:br>
              <a:rPr lang="en-US"/>
            </a:br>
            <a:r>
              <a:rPr lang="en-US"/>
              <a:t>Comparing Modes of Operations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D07B2C6-8064-6B66-BAA4-A4DAF176B6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2890508"/>
              </p:ext>
            </p:extLst>
          </p:nvPr>
        </p:nvGraphicFramePr>
        <p:xfrm>
          <a:off x="243840" y="2038089"/>
          <a:ext cx="11704320" cy="4763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7913">
                  <a:extLst>
                    <a:ext uri="{9D8B030D-6E8A-4147-A177-3AD203B41FA5}">
                      <a16:colId xmlns:a16="http://schemas.microsoft.com/office/drawing/2014/main" val="2626241846"/>
                    </a:ext>
                  </a:extLst>
                </a:gridCol>
                <a:gridCol w="2892829">
                  <a:extLst>
                    <a:ext uri="{9D8B030D-6E8A-4147-A177-3AD203B41FA5}">
                      <a16:colId xmlns:a16="http://schemas.microsoft.com/office/drawing/2014/main" val="1813825101"/>
                    </a:ext>
                  </a:extLst>
                </a:gridCol>
                <a:gridCol w="2374876">
                  <a:extLst>
                    <a:ext uri="{9D8B030D-6E8A-4147-A177-3AD203B41FA5}">
                      <a16:colId xmlns:a16="http://schemas.microsoft.com/office/drawing/2014/main" val="3886710294"/>
                    </a:ext>
                  </a:extLst>
                </a:gridCol>
                <a:gridCol w="2008702">
                  <a:extLst>
                    <a:ext uri="{9D8B030D-6E8A-4147-A177-3AD203B41FA5}">
                      <a16:colId xmlns:a16="http://schemas.microsoft.com/office/drawing/2014/main" val="2606239164"/>
                    </a:ext>
                  </a:extLst>
                </a:gridCol>
              </a:tblGrid>
              <a:tr h="636398">
                <a:tc>
                  <a:txBody>
                    <a:bodyPr/>
                    <a:lstStyle/>
                    <a:p>
                      <a:r>
                        <a:rPr lang="en-US" sz="2800"/>
                        <a:t>Condition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Free (uncoordinated)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Coordinated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Adaptive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694325"/>
                  </a:ext>
                </a:extLst>
              </a:tr>
              <a:tr h="636398">
                <a:tc>
                  <a:txBody>
                    <a:bodyPr/>
                    <a:lstStyle/>
                    <a:p>
                      <a:r>
                        <a:rPr lang="en-US" sz="2800"/>
                        <a:t>Off-Peak / Light Traffic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Great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Poor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Good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39602"/>
                  </a:ext>
                </a:extLst>
              </a:tr>
              <a:tr h="636398">
                <a:tc>
                  <a:txBody>
                    <a:bodyPr/>
                    <a:lstStyle/>
                    <a:p>
                      <a:r>
                        <a:rPr lang="en-US" sz="2800"/>
                        <a:t>Peak Hour / Heavy Traffic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Poor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Great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Great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831542"/>
                  </a:ext>
                </a:extLst>
              </a:tr>
              <a:tr h="636398">
                <a:tc>
                  <a:txBody>
                    <a:bodyPr/>
                    <a:lstStyle/>
                    <a:p>
                      <a:r>
                        <a:rPr lang="en-US" sz="2800"/>
                        <a:t>Incident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Good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Poor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Great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052331"/>
                  </a:ext>
                </a:extLst>
              </a:tr>
              <a:tr h="636398">
                <a:tc>
                  <a:txBody>
                    <a:bodyPr/>
                    <a:lstStyle/>
                    <a:p>
                      <a:r>
                        <a:rPr lang="en-US" sz="2800"/>
                        <a:t>Special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Fair</a:t>
                      </a:r>
                    </a:p>
                  </a:txBody>
                  <a:tcPr>
                    <a:solidFill>
                      <a:srgbClr val="EC9E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Poor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Great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986994"/>
                  </a:ext>
                </a:extLst>
              </a:tr>
              <a:tr h="636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Close Intersections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Poor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Good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Great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99888"/>
                  </a:ext>
                </a:extLst>
              </a:tr>
              <a:tr h="636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Signals Spaced Far Apart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Good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Poor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Fair</a:t>
                      </a:r>
                    </a:p>
                  </a:txBody>
                  <a:tcPr>
                    <a:solidFill>
                      <a:srgbClr val="EC9E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013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928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ad with cars and a sign&#10;&#10;Description automatically generated">
            <a:extLst>
              <a:ext uri="{FF2B5EF4-FFF2-40B4-BE49-F238E27FC236}">
                <a16:creationId xmlns:a16="http://schemas.microsoft.com/office/drawing/2014/main" id="{D4123B14-57D0-0880-DCD9-8B50A1874D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5" r="1167" b="548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150F82A-7DC9-E219-874B-694749B50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Toro Park</a:t>
            </a:r>
            <a:br>
              <a:rPr lang="en-US" sz="6600">
                <a:solidFill>
                  <a:schemeClr val="bg1"/>
                </a:solidFill>
              </a:rPr>
            </a:br>
            <a:r>
              <a:rPr lang="en-US" sz="6600">
                <a:solidFill>
                  <a:schemeClr val="bg1"/>
                </a:solidFill>
              </a:rPr>
              <a:t>Cut-Through Traffic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8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C5751-CF9B-7701-5DF8-FBB66796CB70}"/>
              </a:ext>
            </a:extLst>
          </p:cNvPr>
          <p:cNvSpPr txBox="1"/>
          <p:nvPr/>
        </p:nvSpPr>
        <p:spPr>
          <a:xfrm>
            <a:off x="1632323" y="5566219"/>
            <a:ext cx="8927353" cy="129177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 Project Completed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County Project Now</a:t>
            </a:r>
          </a:p>
        </p:txBody>
      </p:sp>
      <p:pic>
        <p:nvPicPr>
          <p:cNvPr id="5" name="Content Placeholder 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4FCFB4B5-4355-7706-37D9-A90C98D3F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4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3956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B7E2868-35E1-49CE-8B95-53EC7E5C7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7" name="Color Cover">
              <a:extLst>
                <a:ext uri="{FF2B5EF4-FFF2-40B4-BE49-F238E27FC236}">
                  <a16:creationId xmlns:a16="http://schemas.microsoft.com/office/drawing/2014/main" id="{50F4B6F8-4DC9-42B5-A432-E9E033E85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lor Cover">
              <a:extLst>
                <a:ext uri="{FF2B5EF4-FFF2-40B4-BE49-F238E27FC236}">
                  <a16:creationId xmlns:a16="http://schemas.microsoft.com/office/drawing/2014/main" id="{A2F3AC0B-5D73-4F2B-BF2D-5FE70C945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DC1A56D-7117-4E48-B6DD-53C32E585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21" name="Color">
              <a:extLst>
                <a:ext uri="{FF2B5EF4-FFF2-40B4-BE49-F238E27FC236}">
                  <a16:creationId xmlns:a16="http://schemas.microsoft.com/office/drawing/2014/main" id="{54604AB5-AB8A-4179-877B-54A1DD68F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olor">
              <a:extLst>
                <a:ext uri="{FF2B5EF4-FFF2-40B4-BE49-F238E27FC236}">
                  <a16:creationId xmlns:a16="http://schemas.microsoft.com/office/drawing/2014/main" id="{E4089B00-1B33-4CA3-AFCD-ADB13413D3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DFE3E1F-94CF-7923-D155-39ED2EF7B9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89" b="15338"/>
          <a:stretch/>
        </p:blipFill>
        <p:spPr>
          <a:xfrm>
            <a:off x="7390847" y="972152"/>
            <a:ext cx="3856817" cy="1642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4E6EC8-E8E1-2890-100F-B1982574E4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61" b="20851"/>
          <a:stretch/>
        </p:blipFill>
        <p:spPr>
          <a:xfrm>
            <a:off x="7392144" y="2652788"/>
            <a:ext cx="3856817" cy="1642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1EC6B-87EE-730B-3137-FD49210FB3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47" r="2256" b="-1"/>
          <a:stretch/>
        </p:blipFill>
        <p:spPr>
          <a:xfrm>
            <a:off x="7392144" y="4333424"/>
            <a:ext cx="3856817" cy="164262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A6EB601-F826-41B9-BFDF-C3CE2738D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F8883C6-082F-48CC-B465-2EE2E6BD9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34063B8-85B3-47CA-8995-48143C31B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8C3FD0B-9560-4904-BFFB-261A9B19B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E31A3E0-FCC2-4C6D-96FC-06D95D189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018F1C5-73EB-4516-A0B5-D27B581A8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2CCE7C6-9E6D-4B49-91ED-43B3FD332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51E56CF-C858-40F2-AE1F-228C473B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2EB937-5D21-3867-EDBB-8385025D9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819015"/>
            <a:ext cx="5821537" cy="2353362"/>
          </a:xfrm>
        </p:spPr>
        <p:txBody>
          <a:bodyPr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Comprehensive Multimodal Corridor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830B4-E420-F3F5-BCB3-3B6167153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4" y="3442089"/>
            <a:ext cx="5821537" cy="2596896"/>
          </a:xfrm>
        </p:spPr>
        <p:txBody>
          <a:bodyPr anchor="t">
            <a:normAutofit/>
          </a:bodyPr>
          <a:lstStyle/>
          <a:p>
            <a:r>
              <a:rPr lang="en-US" sz="1700">
                <a:solidFill>
                  <a:schemeClr val="bg1"/>
                </a:solidFill>
              </a:rPr>
              <a:t>Make informed decision on future projects for corridor</a:t>
            </a:r>
          </a:p>
          <a:p>
            <a:r>
              <a:rPr lang="en-US" sz="1700">
                <a:solidFill>
                  <a:schemeClr val="bg1"/>
                </a:solidFill>
              </a:rPr>
              <a:t>Unbiased assessment</a:t>
            </a:r>
          </a:p>
          <a:p>
            <a:pPr lvl="1"/>
            <a:r>
              <a:rPr lang="en-US" sz="1700">
                <a:solidFill>
                  <a:schemeClr val="bg1"/>
                </a:solidFill>
              </a:rPr>
              <a:t>Baseline conditions: AI Signals</a:t>
            </a:r>
          </a:p>
          <a:p>
            <a:pPr lvl="1"/>
            <a:r>
              <a:rPr lang="en-US" sz="1700">
                <a:solidFill>
                  <a:schemeClr val="bg1"/>
                </a:solidFill>
              </a:rPr>
              <a:t>Future scenario: Roundabouts</a:t>
            </a:r>
          </a:p>
          <a:p>
            <a:r>
              <a:rPr lang="en-US" sz="1700">
                <a:solidFill>
                  <a:schemeClr val="bg1"/>
                </a:solidFill>
              </a:rPr>
              <a:t>Transparency</a:t>
            </a:r>
          </a:p>
          <a:p>
            <a:pPr lvl="1"/>
            <a:r>
              <a:rPr lang="en-US" sz="1700">
                <a:solidFill>
                  <a:schemeClr val="bg1"/>
                </a:solidFill>
              </a:rPr>
              <a:t>Real-time monitoring data on project website</a:t>
            </a:r>
          </a:p>
          <a:p>
            <a:pPr lvl="1"/>
            <a:r>
              <a:rPr lang="en-US" sz="1700">
                <a:solidFill>
                  <a:schemeClr val="bg1"/>
                </a:solidFill>
              </a:rPr>
              <a:t>3</a:t>
            </a:r>
            <a:r>
              <a:rPr lang="en-US" sz="1700" baseline="30000">
                <a:solidFill>
                  <a:schemeClr val="bg1"/>
                </a:solidFill>
              </a:rPr>
              <a:t>rd</a:t>
            </a:r>
            <a:r>
              <a:rPr lang="en-US" sz="1700">
                <a:solidFill>
                  <a:schemeClr val="bg1"/>
                </a:solidFill>
              </a:rPr>
              <a:t>-Party Validation</a:t>
            </a:r>
          </a:p>
          <a:p>
            <a:r>
              <a:rPr lang="en-US" sz="1700">
                <a:solidFill>
                  <a:schemeClr val="bg1"/>
                </a:solidFill>
              </a:rPr>
              <a:t>Community Engagement</a:t>
            </a:r>
          </a:p>
        </p:txBody>
      </p:sp>
    </p:spTree>
    <p:extLst>
      <p:ext uri="{BB962C8B-B14F-4D97-AF65-F5344CB8AC3E}">
        <p14:creationId xmlns:p14="http://schemas.microsoft.com/office/powerpoint/2010/main" val="2666343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E7D7B7A535DA42BF637CCFFC5BF365" ma:contentTypeVersion="13" ma:contentTypeDescription="Create a new document." ma:contentTypeScope="" ma:versionID="cd3103a20379ca95d1152b8d90b417b6">
  <xsd:schema xmlns:xsd="http://www.w3.org/2001/XMLSchema" xmlns:xs="http://www.w3.org/2001/XMLSchema" xmlns:p="http://schemas.microsoft.com/office/2006/metadata/properties" xmlns:ns2="248a18ec-fe84-49b1-a827-e30363c5a4e8" xmlns:ns3="2be4f378-71f8-4051-94d9-fca596238789" targetNamespace="http://schemas.microsoft.com/office/2006/metadata/properties" ma:root="true" ma:fieldsID="153241508431effcf407219864a0fd80" ns2:_="" ns3:_="">
    <xsd:import namespace="248a18ec-fe84-49b1-a827-e30363c5a4e8"/>
    <xsd:import namespace="2be4f378-71f8-4051-94d9-fca5962387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8a18ec-fe84-49b1-a827-e30363c5a4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2b3e53e-12d5-4e58-a8f6-425b524cd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e4f378-71f8-4051-94d9-fca59623878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2ccbd9f-343d-42d4-baba-01a6cf36c508}" ma:internalName="TaxCatchAll" ma:showField="CatchAllData" ma:web="2be4f378-71f8-4051-94d9-fca5962387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be4f378-71f8-4051-94d9-fca596238789" xsi:nil="true"/>
    <lcf76f155ced4ddcb4097134ff3c332f xmlns="248a18ec-fe84-49b1-a827-e30363c5a4e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B5F5C1-0AA1-4B0D-BFC7-21EA1E14B0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530B1A-4470-4A4F-AA63-9B943EDC54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8a18ec-fe84-49b1-a827-e30363c5a4e8"/>
    <ds:schemaRef ds:uri="2be4f378-71f8-4051-94d9-fca5962387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D61B95-7B6B-4585-84E6-E2163CB25299}">
  <ds:schemaRefs>
    <ds:schemaRef ds:uri="dc22578f-816f-46db-a965-a1ef8daeb1c2"/>
    <ds:schemaRef ds:uri="faf2dff7-1506-4aa5-8991-bbb7af5dd8f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2be4f378-71f8-4051-94d9-fca596238789"/>
    <ds:schemaRef ds:uri="248a18ec-fe84-49b1-a827-e30363c5a4e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495</Words>
  <Application>Microsoft Office PowerPoint</Application>
  <PresentationFormat>Widescreen</PresentationFormat>
  <Paragraphs>119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Aptos Narrow</vt:lpstr>
      <vt:lpstr>Arial</vt:lpstr>
      <vt:lpstr>Calibri</vt:lpstr>
      <vt:lpstr>Office Theme</vt:lpstr>
      <vt:lpstr>SR 68 Corridor Update  Doug Bilse, TE Project Manager</vt:lpstr>
      <vt:lpstr>What’s New on SR 68?</vt:lpstr>
      <vt:lpstr>Scenic Route 68 Corridor Improvement Project</vt:lpstr>
      <vt:lpstr>Pilot Project for Adaptive (AI) Signal Operations</vt:lpstr>
      <vt:lpstr>Types of Traffic Signal Operation </vt:lpstr>
      <vt:lpstr>Traffic Signals: Comparing Modes of Operations</vt:lpstr>
      <vt:lpstr>Toro Park Cut-Through Traffic</vt:lpstr>
      <vt:lpstr>PowerPoint Presentation</vt:lpstr>
      <vt:lpstr>Comprehensive Multimodal Corridor Study</vt:lpstr>
      <vt:lpstr>Most Representative Monitoring: Travel Time</vt:lpstr>
      <vt:lpstr>Travel Time Monitoring</vt:lpstr>
      <vt:lpstr>Most Representative Monitoring: Travel Time</vt:lpstr>
      <vt:lpstr>Questions</vt:lpstr>
      <vt:lpstr>October 8 Community Workshop Results</vt:lpstr>
      <vt:lpstr>We Heard You Loud and Clear!</vt:lpstr>
      <vt:lpstr>January 15 Workshop Results Torero Drive Partial Road Closure</vt:lpstr>
      <vt:lpstr>January 15 Workshop Results Creekside Partial Road Closure</vt:lpstr>
      <vt:lpstr>How do we fund this?</vt:lpstr>
      <vt:lpstr>Multi-Use Path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Measure X Audit Reports</dc:title>
  <dc:creator>Michael Zeller</dc:creator>
  <cp:lastModifiedBy>Theresa Wright</cp:lastModifiedBy>
  <cp:revision>1</cp:revision>
  <cp:lastPrinted>2025-01-03T22:50:56Z</cp:lastPrinted>
  <dcterms:created xsi:type="dcterms:W3CDTF">2020-02-13T21:16:08Z</dcterms:created>
  <dcterms:modified xsi:type="dcterms:W3CDTF">2025-08-20T23:03:23Z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0x01010035E7D7B7A535DA42BF637CCFFC5BF365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SharedWithUsers">
    <vt:lpwstr>21;#Todd Muck;#24;#Michael Zeller</vt:lpwstr>
  </property>
</Properties>
</file>