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2" r:id="rId4"/>
    <p:sldMasterId id="2147483648" r:id="rId5"/>
    <p:sldMasterId id="2147483696" r:id="rId6"/>
    <p:sldMasterId id="2147483684" r:id="rId7"/>
  </p:sldMasterIdLst>
  <p:notesMasterIdLst>
    <p:notesMasterId r:id="rId83"/>
  </p:notesMasterIdLst>
  <p:sldIdLst>
    <p:sldId id="264" r:id="rId8"/>
    <p:sldId id="1227" r:id="rId9"/>
    <p:sldId id="1169" r:id="rId10"/>
    <p:sldId id="1206" r:id="rId11"/>
    <p:sldId id="1432" r:id="rId12"/>
    <p:sldId id="1397" r:id="rId13"/>
    <p:sldId id="1430" r:id="rId14"/>
    <p:sldId id="1437" r:id="rId15"/>
    <p:sldId id="1433" r:id="rId16"/>
    <p:sldId id="1443" r:id="rId17"/>
    <p:sldId id="1152" r:id="rId18"/>
    <p:sldId id="1135" r:id="rId19"/>
    <p:sldId id="1379" r:id="rId20"/>
    <p:sldId id="1413" r:id="rId21"/>
    <p:sldId id="1386" r:id="rId22"/>
    <p:sldId id="1380" r:id="rId23"/>
    <p:sldId id="1287" r:id="rId24"/>
    <p:sldId id="1292" r:id="rId25"/>
    <p:sldId id="1281" r:id="rId26"/>
    <p:sldId id="1411" r:id="rId27"/>
    <p:sldId id="1417" r:id="rId28"/>
    <p:sldId id="1418" r:id="rId29"/>
    <p:sldId id="1420" r:id="rId30"/>
    <p:sldId id="1457" r:id="rId31"/>
    <p:sldId id="1456" r:id="rId32"/>
    <p:sldId id="1118" r:id="rId33"/>
    <p:sldId id="927" r:id="rId34"/>
    <p:sldId id="1103" r:id="rId35"/>
    <p:sldId id="1400" r:id="rId36"/>
    <p:sldId id="1401" r:id="rId37"/>
    <p:sldId id="1403" r:id="rId38"/>
    <p:sldId id="1404" r:id="rId39"/>
    <p:sldId id="1405" r:id="rId40"/>
    <p:sldId id="1406" r:id="rId41"/>
    <p:sldId id="1407" r:id="rId42"/>
    <p:sldId id="1371" r:id="rId43"/>
    <p:sldId id="1261" r:id="rId44"/>
    <p:sldId id="1338" r:id="rId45"/>
    <p:sldId id="1425" r:id="rId46"/>
    <p:sldId id="1293" r:id="rId47"/>
    <p:sldId id="1341" r:id="rId48"/>
    <p:sldId id="1366" r:id="rId49"/>
    <p:sldId id="1359" r:id="rId50"/>
    <p:sldId id="1328" r:id="rId51"/>
    <p:sldId id="1408" r:id="rId52"/>
    <p:sldId id="1409" r:id="rId53"/>
    <p:sldId id="1410" r:id="rId54"/>
    <p:sldId id="1464" r:id="rId55"/>
    <p:sldId id="1238" r:id="rId56"/>
    <p:sldId id="1448" r:id="rId57"/>
    <p:sldId id="1242" r:id="rId58"/>
    <p:sldId id="1243" r:id="rId59"/>
    <p:sldId id="1244" r:id="rId60"/>
    <p:sldId id="1322" r:id="rId61"/>
    <p:sldId id="1245" r:id="rId62"/>
    <p:sldId id="1329" r:id="rId63"/>
    <p:sldId id="1246" r:id="rId64"/>
    <p:sldId id="1353" r:id="rId65"/>
    <p:sldId id="1427" r:id="rId66"/>
    <p:sldId id="1428" r:id="rId67"/>
    <p:sldId id="1105" r:id="rId68"/>
    <p:sldId id="1153" r:id="rId69"/>
    <p:sldId id="1256" r:id="rId70"/>
    <p:sldId id="1465" r:id="rId71"/>
    <p:sldId id="1468" r:id="rId72"/>
    <p:sldId id="1467" r:id="rId73"/>
    <p:sldId id="1463" r:id="rId74"/>
    <p:sldId id="1445" r:id="rId75"/>
    <p:sldId id="828" r:id="rId76"/>
    <p:sldId id="1016" r:id="rId77"/>
    <p:sldId id="1276" r:id="rId78"/>
    <p:sldId id="361" r:id="rId79"/>
    <p:sldId id="1421" r:id="rId80"/>
    <p:sldId id="1024" r:id="rId81"/>
    <p:sldId id="1018" r:id="rId82"/>
  </p:sldIdLst>
  <p:sldSz cx="9144000" cy="6858000" type="screen4x3"/>
  <p:notesSz cx="7102475" cy="9388475"/>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EF1BC8-6A6D-4CCF-A519-96EEFBC58818}" v="19" dt="2025-01-22T15:02:19.2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5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resa Wright" userId="344a00e2-f36d-427c-920a-25d8ad6ed574" providerId="ADAL" clId="{82EF1BC8-6A6D-4CCF-A519-96EEFBC58818}"/>
    <pc:docChg chg="undo custSel delSld modSld sldOrd modNotesMaster">
      <pc:chgData name="Theresa Wright" userId="344a00e2-f36d-427c-920a-25d8ad6ed574" providerId="ADAL" clId="{82EF1BC8-6A6D-4CCF-A519-96EEFBC58818}" dt="2025-01-25T00:02:41.501" v="832"/>
      <pc:docMkLst>
        <pc:docMk/>
      </pc:docMkLst>
      <pc:sldChg chg="modNotes">
        <pc:chgData name="Theresa Wright" userId="344a00e2-f36d-427c-920a-25d8ad6ed574" providerId="ADAL" clId="{82EF1BC8-6A6D-4CCF-A519-96EEFBC58818}" dt="2025-01-22T03:10:03.751" v="622" actId="2710"/>
        <pc:sldMkLst>
          <pc:docMk/>
          <pc:sldMk cId="0" sldId="264"/>
        </pc:sldMkLst>
      </pc:sldChg>
      <pc:sldChg chg="modNotes">
        <pc:chgData name="Theresa Wright" userId="344a00e2-f36d-427c-920a-25d8ad6ed574" providerId="ADAL" clId="{82EF1BC8-6A6D-4CCF-A519-96EEFBC58818}" dt="2025-01-22T03:07:43.521" v="609" actId="2710"/>
        <pc:sldMkLst>
          <pc:docMk/>
          <pc:sldMk cId="2068594518" sldId="828"/>
        </pc:sldMkLst>
      </pc:sldChg>
      <pc:sldChg chg="modNotes">
        <pc:chgData name="Theresa Wright" userId="344a00e2-f36d-427c-920a-25d8ad6ed574" providerId="ADAL" clId="{82EF1BC8-6A6D-4CCF-A519-96EEFBC58818}" dt="2025-01-22T03:03:47.956" v="439" actId="6549"/>
        <pc:sldMkLst>
          <pc:docMk/>
          <pc:sldMk cId="1111270609" sldId="1105"/>
        </pc:sldMkLst>
      </pc:sldChg>
      <pc:sldChg chg="modNotes">
        <pc:chgData name="Theresa Wright" userId="344a00e2-f36d-427c-920a-25d8ad6ed574" providerId="ADAL" clId="{82EF1BC8-6A6D-4CCF-A519-96EEFBC58818}" dt="2025-01-22T02:25:45.914" v="23" actId="6549"/>
        <pc:sldMkLst>
          <pc:docMk/>
          <pc:sldMk cId="1450134285" sldId="1152"/>
        </pc:sldMkLst>
      </pc:sldChg>
      <pc:sldChg chg="ord modNotes">
        <pc:chgData name="Theresa Wright" userId="344a00e2-f36d-427c-920a-25d8ad6ed574" providerId="ADAL" clId="{82EF1BC8-6A6D-4CCF-A519-96EEFBC58818}" dt="2025-01-22T03:04:05.715" v="441" actId="6549"/>
        <pc:sldMkLst>
          <pc:docMk/>
          <pc:sldMk cId="3328626596" sldId="1153"/>
        </pc:sldMkLst>
      </pc:sldChg>
      <pc:sldChg chg="modNotes">
        <pc:chgData name="Theresa Wright" userId="344a00e2-f36d-427c-920a-25d8ad6ed574" providerId="ADAL" clId="{82EF1BC8-6A6D-4CCF-A519-96EEFBC58818}" dt="2025-01-22T02:49:17.398" v="233" actId="113"/>
        <pc:sldMkLst>
          <pc:docMk/>
          <pc:sldMk cId="358206866" sldId="1206"/>
        </pc:sldMkLst>
      </pc:sldChg>
      <pc:sldChg chg="del">
        <pc:chgData name="Theresa Wright" userId="344a00e2-f36d-427c-920a-25d8ad6ed574" providerId="ADAL" clId="{82EF1BC8-6A6D-4CCF-A519-96EEFBC58818}" dt="2025-01-22T01:09:07.953" v="17" actId="47"/>
        <pc:sldMkLst>
          <pc:docMk/>
          <pc:sldMk cId="2472596012" sldId="1237"/>
        </pc:sldMkLst>
      </pc:sldChg>
      <pc:sldChg chg="modNotes">
        <pc:chgData name="Theresa Wright" userId="344a00e2-f36d-427c-920a-25d8ad6ed574" providerId="ADAL" clId="{82EF1BC8-6A6D-4CCF-A519-96EEFBC58818}" dt="2025-01-22T03:02:09.907" v="400" actId="6549"/>
        <pc:sldMkLst>
          <pc:docMk/>
          <pc:sldMk cId="411250462" sldId="1242"/>
        </pc:sldMkLst>
      </pc:sldChg>
      <pc:sldChg chg="modNotes">
        <pc:chgData name="Theresa Wright" userId="344a00e2-f36d-427c-920a-25d8ad6ed574" providerId="ADAL" clId="{82EF1BC8-6A6D-4CCF-A519-96EEFBC58818}" dt="2025-01-22T03:02:21.371" v="401" actId="6549"/>
        <pc:sldMkLst>
          <pc:docMk/>
          <pc:sldMk cId="1760124401" sldId="1243"/>
        </pc:sldMkLst>
      </pc:sldChg>
      <pc:sldChg chg="del ord">
        <pc:chgData name="Theresa Wright" userId="344a00e2-f36d-427c-920a-25d8ad6ed574" providerId="ADAL" clId="{82EF1BC8-6A6D-4CCF-A519-96EEFBC58818}" dt="2025-01-22T01:08:39.987" v="16" actId="47"/>
        <pc:sldMkLst>
          <pc:docMk/>
          <pc:sldMk cId="3701451053" sldId="1247"/>
        </pc:sldMkLst>
      </pc:sldChg>
      <pc:sldChg chg="ord modNotes">
        <pc:chgData name="Theresa Wright" userId="344a00e2-f36d-427c-920a-25d8ad6ed574" providerId="ADAL" clId="{82EF1BC8-6A6D-4CCF-A519-96EEFBC58818}" dt="2025-01-22T03:08:05.379" v="613" actId="20577"/>
        <pc:sldMkLst>
          <pc:docMk/>
          <pc:sldMk cId="1961178290" sldId="1256"/>
        </pc:sldMkLst>
      </pc:sldChg>
      <pc:sldChg chg="del">
        <pc:chgData name="Theresa Wright" userId="344a00e2-f36d-427c-920a-25d8ad6ed574" providerId="ADAL" clId="{82EF1BC8-6A6D-4CCF-A519-96EEFBC58818}" dt="2025-01-22T01:09:39.476" v="20" actId="47"/>
        <pc:sldMkLst>
          <pc:docMk/>
          <pc:sldMk cId="475836583" sldId="1279"/>
        </pc:sldMkLst>
      </pc:sldChg>
      <pc:sldChg chg="modNotes">
        <pc:chgData name="Theresa Wright" userId="344a00e2-f36d-427c-920a-25d8ad6ed574" providerId="ADAL" clId="{82EF1BC8-6A6D-4CCF-A519-96EEFBC58818}" dt="2025-01-22T02:53:44.519" v="279" actId="113"/>
        <pc:sldMkLst>
          <pc:docMk/>
          <pc:sldMk cId="1560651967" sldId="1281"/>
        </pc:sldMkLst>
      </pc:sldChg>
      <pc:sldChg chg="modNotes">
        <pc:chgData name="Theresa Wright" userId="344a00e2-f36d-427c-920a-25d8ad6ed574" providerId="ADAL" clId="{82EF1BC8-6A6D-4CCF-A519-96EEFBC58818}" dt="2025-01-22T02:53:12.699" v="274" actId="113"/>
        <pc:sldMkLst>
          <pc:docMk/>
          <pc:sldMk cId="2387480938" sldId="1287"/>
        </pc:sldMkLst>
      </pc:sldChg>
      <pc:sldChg chg="modNotes">
        <pc:chgData name="Theresa Wright" userId="344a00e2-f36d-427c-920a-25d8ad6ed574" providerId="ADAL" clId="{82EF1BC8-6A6D-4CCF-A519-96EEFBC58818}" dt="2025-01-22T02:53:21.376" v="275" actId="113"/>
        <pc:sldMkLst>
          <pc:docMk/>
          <pc:sldMk cId="2522367181" sldId="1292"/>
        </pc:sldMkLst>
      </pc:sldChg>
      <pc:sldChg chg="ord modNotes">
        <pc:chgData name="Theresa Wright" userId="344a00e2-f36d-427c-920a-25d8ad6ed574" providerId="ADAL" clId="{82EF1BC8-6A6D-4CCF-A519-96EEFBC58818}" dt="2025-01-22T02:57:21.888" v="332" actId="6549"/>
        <pc:sldMkLst>
          <pc:docMk/>
          <pc:sldMk cId="1068279924" sldId="1293"/>
        </pc:sldMkLst>
      </pc:sldChg>
      <pc:sldChg chg="modNotes">
        <pc:chgData name="Theresa Wright" userId="344a00e2-f36d-427c-920a-25d8ad6ed574" providerId="ADAL" clId="{82EF1BC8-6A6D-4CCF-A519-96EEFBC58818}" dt="2025-01-22T03:02:36.196" v="403" actId="255"/>
        <pc:sldMkLst>
          <pc:docMk/>
          <pc:sldMk cId="3800325263" sldId="1322"/>
        </pc:sldMkLst>
      </pc:sldChg>
      <pc:sldChg chg="modSp ord modNotes">
        <pc:chgData name="Theresa Wright" userId="344a00e2-f36d-427c-920a-25d8ad6ed574" providerId="ADAL" clId="{82EF1BC8-6A6D-4CCF-A519-96EEFBC58818}" dt="2025-01-22T02:59:19.772" v="340" actId="113"/>
        <pc:sldMkLst>
          <pc:docMk/>
          <pc:sldMk cId="1477269603" sldId="1328"/>
        </pc:sldMkLst>
        <pc:picChg chg="mod">
          <ac:chgData name="Theresa Wright" userId="344a00e2-f36d-427c-920a-25d8ad6ed574" providerId="ADAL" clId="{82EF1BC8-6A6D-4CCF-A519-96EEFBC58818}" dt="2025-01-22T02:40:07.496" v="156" actId="1076"/>
          <ac:picMkLst>
            <pc:docMk/>
            <pc:sldMk cId="1477269603" sldId="1328"/>
            <ac:picMk id="8" creationId="{E0A08ADC-2416-99DA-1743-61E2DF8CDEF2}"/>
          </ac:picMkLst>
        </pc:picChg>
      </pc:sldChg>
      <pc:sldChg chg="modNotes">
        <pc:chgData name="Theresa Wright" userId="344a00e2-f36d-427c-920a-25d8ad6ed574" providerId="ADAL" clId="{82EF1BC8-6A6D-4CCF-A519-96EEFBC58818}" dt="2025-01-22T03:02:44.963" v="405" actId="255"/>
        <pc:sldMkLst>
          <pc:docMk/>
          <pc:sldMk cId="1008356175" sldId="1329"/>
        </pc:sldMkLst>
      </pc:sldChg>
      <pc:sldChg chg="modNotes">
        <pc:chgData name="Theresa Wright" userId="344a00e2-f36d-427c-920a-25d8ad6ed574" providerId="ADAL" clId="{82EF1BC8-6A6D-4CCF-A519-96EEFBC58818}" dt="2025-01-22T02:56:30.934" v="309" actId="113"/>
        <pc:sldMkLst>
          <pc:docMk/>
          <pc:sldMk cId="3250419436" sldId="1338"/>
        </pc:sldMkLst>
      </pc:sldChg>
      <pc:sldChg chg="del">
        <pc:chgData name="Theresa Wright" userId="344a00e2-f36d-427c-920a-25d8ad6ed574" providerId="ADAL" clId="{82EF1BC8-6A6D-4CCF-A519-96EEFBC58818}" dt="2025-01-22T01:09:40.476" v="21" actId="47"/>
        <pc:sldMkLst>
          <pc:docMk/>
          <pc:sldMk cId="2531398432" sldId="1346"/>
        </pc:sldMkLst>
      </pc:sldChg>
      <pc:sldChg chg="del">
        <pc:chgData name="Theresa Wright" userId="344a00e2-f36d-427c-920a-25d8ad6ed574" providerId="ADAL" clId="{82EF1BC8-6A6D-4CCF-A519-96EEFBC58818}" dt="2025-01-22T01:09:37.369" v="18" actId="47"/>
        <pc:sldMkLst>
          <pc:docMk/>
          <pc:sldMk cId="1148191119" sldId="1347"/>
        </pc:sldMkLst>
      </pc:sldChg>
      <pc:sldChg chg="modNotes">
        <pc:chgData name="Theresa Wright" userId="344a00e2-f36d-427c-920a-25d8ad6ed574" providerId="ADAL" clId="{82EF1BC8-6A6D-4CCF-A519-96EEFBC58818}" dt="2025-01-22T03:02:54.979" v="407" actId="255"/>
        <pc:sldMkLst>
          <pc:docMk/>
          <pc:sldMk cId="2958118005" sldId="1353"/>
        </pc:sldMkLst>
      </pc:sldChg>
      <pc:sldChg chg="modNotes">
        <pc:chgData name="Theresa Wright" userId="344a00e2-f36d-427c-920a-25d8ad6ed574" providerId="ADAL" clId="{82EF1BC8-6A6D-4CCF-A519-96EEFBC58818}" dt="2025-01-22T02:59:01.207" v="338" actId="113"/>
        <pc:sldMkLst>
          <pc:docMk/>
          <pc:sldMk cId="4050561712" sldId="1359"/>
        </pc:sldMkLst>
      </pc:sldChg>
      <pc:sldChg chg="modNotes">
        <pc:chgData name="Theresa Wright" userId="344a00e2-f36d-427c-920a-25d8ad6ed574" providerId="ADAL" clId="{82EF1BC8-6A6D-4CCF-A519-96EEFBC58818}" dt="2025-01-22T02:58:24.012" v="334" actId="255"/>
        <pc:sldMkLst>
          <pc:docMk/>
          <pc:sldMk cId="123787796" sldId="1366"/>
        </pc:sldMkLst>
      </pc:sldChg>
      <pc:sldChg chg="modNotes">
        <pc:chgData name="Theresa Wright" userId="344a00e2-f36d-427c-920a-25d8ad6ed574" providerId="ADAL" clId="{82EF1BC8-6A6D-4CCF-A519-96EEFBC58818}" dt="2025-01-22T02:56:23.665" v="308" actId="5793"/>
        <pc:sldMkLst>
          <pc:docMk/>
          <pc:sldMk cId="900449933" sldId="1371"/>
        </pc:sldMkLst>
      </pc:sldChg>
      <pc:sldChg chg="del">
        <pc:chgData name="Theresa Wright" userId="344a00e2-f36d-427c-920a-25d8ad6ed574" providerId="ADAL" clId="{82EF1BC8-6A6D-4CCF-A519-96EEFBC58818}" dt="2025-01-22T01:09:38.290" v="19" actId="47"/>
        <pc:sldMkLst>
          <pc:docMk/>
          <pc:sldMk cId="1206339245" sldId="1372"/>
        </pc:sldMkLst>
      </pc:sldChg>
      <pc:sldChg chg="modNotes">
        <pc:chgData name="Theresa Wright" userId="344a00e2-f36d-427c-920a-25d8ad6ed574" providerId="ADAL" clId="{82EF1BC8-6A6D-4CCF-A519-96EEFBC58818}" dt="2025-01-22T02:26:04.381" v="24" actId="6549"/>
        <pc:sldMkLst>
          <pc:docMk/>
          <pc:sldMk cId="2322964979" sldId="1379"/>
        </pc:sldMkLst>
      </pc:sldChg>
      <pc:sldChg chg="modNotes">
        <pc:chgData name="Theresa Wright" userId="344a00e2-f36d-427c-920a-25d8ad6ed574" providerId="ADAL" clId="{82EF1BC8-6A6D-4CCF-A519-96EEFBC58818}" dt="2025-01-22T03:09:30.120" v="620" actId="113"/>
        <pc:sldMkLst>
          <pc:docMk/>
          <pc:sldMk cId="3296652696" sldId="1380"/>
        </pc:sldMkLst>
      </pc:sldChg>
      <pc:sldChg chg="modNotes">
        <pc:chgData name="Theresa Wright" userId="344a00e2-f36d-427c-920a-25d8ad6ed574" providerId="ADAL" clId="{82EF1BC8-6A6D-4CCF-A519-96EEFBC58818}" dt="2025-01-22T14:51:26.795" v="720" actId="6549"/>
        <pc:sldMkLst>
          <pc:docMk/>
          <pc:sldMk cId="3023559101" sldId="1386"/>
        </pc:sldMkLst>
      </pc:sldChg>
      <pc:sldChg chg="addSp delSp modSp mod modNotes">
        <pc:chgData name="Theresa Wright" userId="344a00e2-f36d-427c-920a-25d8ad6ed574" providerId="ADAL" clId="{82EF1BC8-6A6D-4CCF-A519-96EEFBC58818}" dt="2025-01-25T00:02:41.501" v="832"/>
        <pc:sldMkLst>
          <pc:docMk/>
          <pc:sldMk cId="1183793012" sldId="1397"/>
        </pc:sldMkLst>
        <pc:spChg chg="mod">
          <ac:chgData name="Theresa Wright" userId="344a00e2-f36d-427c-920a-25d8ad6ed574" providerId="ADAL" clId="{82EF1BC8-6A6D-4CCF-A519-96EEFBC58818}" dt="2025-01-25T00:01:30.471" v="827" actId="1076"/>
          <ac:spMkLst>
            <pc:docMk/>
            <pc:sldMk cId="1183793012" sldId="1397"/>
            <ac:spMk id="3" creationId="{E20487D3-1D9B-0026-31F5-B3A7E326A02F}"/>
          </ac:spMkLst>
        </pc:spChg>
        <pc:spChg chg="add del mod">
          <ac:chgData name="Theresa Wright" userId="344a00e2-f36d-427c-920a-25d8ad6ed574" providerId="ADAL" clId="{82EF1BC8-6A6D-4CCF-A519-96EEFBC58818}" dt="2025-01-25T00:02:41.501" v="832"/>
          <ac:spMkLst>
            <pc:docMk/>
            <pc:sldMk cId="1183793012" sldId="1397"/>
            <ac:spMk id="6" creationId="{9CCD9160-1C64-FCDD-8ACF-DF61692DE2B8}"/>
          </ac:spMkLst>
        </pc:spChg>
      </pc:sldChg>
      <pc:sldChg chg="modNotes">
        <pc:chgData name="Theresa Wright" userId="344a00e2-f36d-427c-920a-25d8ad6ed574" providerId="ADAL" clId="{82EF1BC8-6A6D-4CCF-A519-96EEFBC58818}" dt="2025-01-22T03:12:39.315" v="623"/>
        <pc:sldMkLst>
          <pc:docMk/>
          <pc:sldMk cId="669181181" sldId="1400"/>
        </pc:sldMkLst>
      </pc:sldChg>
      <pc:sldChg chg="modNotes">
        <pc:chgData name="Theresa Wright" userId="344a00e2-f36d-427c-920a-25d8ad6ed574" providerId="ADAL" clId="{82EF1BC8-6A6D-4CCF-A519-96EEFBC58818}" dt="2025-01-22T03:12:39.315" v="623"/>
        <pc:sldMkLst>
          <pc:docMk/>
          <pc:sldMk cId="2698053834" sldId="1401"/>
        </pc:sldMkLst>
      </pc:sldChg>
      <pc:sldChg chg="modNotes">
        <pc:chgData name="Theresa Wright" userId="344a00e2-f36d-427c-920a-25d8ad6ed574" providerId="ADAL" clId="{82EF1BC8-6A6D-4CCF-A519-96EEFBC58818}" dt="2025-01-22T03:12:39.315" v="623"/>
        <pc:sldMkLst>
          <pc:docMk/>
          <pc:sldMk cId="236007950" sldId="1403"/>
        </pc:sldMkLst>
      </pc:sldChg>
      <pc:sldChg chg="modNotes">
        <pc:chgData name="Theresa Wright" userId="344a00e2-f36d-427c-920a-25d8ad6ed574" providerId="ADAL" clId="{82EF1BC8-6A6D-4CCF-A519-96EEFBC58818}" dt="2025-01-22T03:12:39.315" v="623"/>
        <pc:sldMkLst>
          <pc:docMk/>
          <pc:sldMk cId="2981520432" sldId="1405"/>
        </pc:sldMkLst>
      </pc:sldChg>
      <pc:sldChg chg="modNotes">
        <pc:chgData name="Theresa Wright" userId="344a00e2-f36d-427c-920a-25d8ad6ed574" providerId="ADAL" clId="{82EF1BC8-6A6D-4CCF-A519-96EEFBC58818}" dt="2025-01-22T14:58:42.413" v="800" actId="6549"/>
        <pc:sldMkLst>
          <pc:docMk/>
          <pc:sldMk cId="2948701140" sldId="1406"/>
        </pc:sldMkLst>
      </pc:sldChg>
      <pc:sldChg chg="modNotes">
        <pc:chgData name="Theresa Wright" userId="344a00e2-f36d-427c-920a-25d8ad6ed574" providerId="ADAL" clId="{82EF1BC8-6A6D-4CCF-A519-96EEFBC58818}" dt="2025-01-22T03:12:39.315" v="623"/>
        <pc:sldMkLst>
          <pc:docMk/>
          <pc:sldMk cId="2068644285" sldId="1407"/>
        </pc:sldMkLst>
      </pc:sldChg>
      <pc:sldChg chg="modNotes">
        <pc:chgData name="Theresa Wright" userId="344a00e2-f36d-427c-920a-25d8ad6ed574" providerId="ADAL" clId="{82EF1BC8-6A6D-4CCF-A519-96EEFBC58818}" dt="2025-01-22T03:12:39.315" v="623"/>
        <pc:sldMkLst>
          <pc:docMk/>
          <pc:sldMk cId="1727266287" sldId="1408"/>
        </pc:sldMkLst>
      </pc:sldChg>
      <pc:sldChg chg="modNotes">
        <pc:chgData name="Theresa Wright" userId="344a00e2-f36d-427c-920a-25d8ad6ed574" providerId="ADAL" clId="{82EF1BC8-6A6D-4CCF-A519-96EEFBC58818}" dt="2025-01-22T03:12:39.315" v="623"/>
        <pc:sldMkLst>
          <pc:docMk/>
          <pc:sldMk cId="328740910" sldId="1409"/>
        </pc:sldMkLst>
      </pc:sldChg>
      <pc:sldChg chg="modNotes">
        <pc:chgData name="Theresa Wright" userId="344a00e2-f36d-427c-920a-25d8ad6ed574" providerId="ADAL" clId="{82EF1BC8-6A6D-4CCF-A519-96EEFBC58818}" dt="2025-01-22T15:02:19.240" v="810" actId="6549"/>
        <pc:sldMkLst>
          <pc:docMk/>
          <pc:sldMk cId="3808368950" sldId="1410"/>
        </pc:sldMkLst>
      </pc:sldChg>
      <pc:sldChg chg="modNotes">
        <pc:chgData name="Theresa Wright" userId="344a00e2-f36d-427c-920a-25d8ad6ed574" providerId="ADAL" clId="{82EF1BC8-6A6D-4CCF-A519-96EEFBC58818}" dt="2025-01-22T02:53:54.639" v="281" actId="113"/>
        <pc:sldMkLst>
          <pc:docMk/>
          <pc:sldMk cId="1684551713" sldId="1411"/>
        </pc:sldMkLst>
      </pc:sldChg>
      <pc:sldChg chg="modNotes">
        <pc:chgData name="Theresa Wright" userId="344a00e2-f36d-427c-920a-25d8ad6ed574" providerId="ADAL" clId="{82EF1BC8-6A6D-4CCF-A519-96EEFBC58818}" dt="2025-01-22T14:51:13.189" v="628" actId="6549"/>
        <pc:sldMkLst>
          <pc:docMk/>
          <pc:sldMk cId="382706593" sldId="1413"/>
        </pc:sldMkLst>
      </pc:sldChg>
      <pc:sldChg chg="modNotes">
        <pc:chgData name="Theresa Wright" userId="344a00e2-f36d-427c-920a-25d8ad6ed574" providerId="ADAL" clId="{82EF1BC8-6A6D-4CCF-A519-96EEFBC58818}" dt="2025-01-22T02:54:18.491" v="283" actId="113"/>
        <pc:sldMkLst>
          <pc:docMk/>
          <pc:sldMk cId="2230325887" sldId="1417"/>
        </pc:sldMkLst>
      </pc:sldChg>
      <pc:sldChg chg="modNotes">
        <pc:chgData name="Theresa Wright" userId="344a00e2-f36d-427c-920a-25d8ad6ed574" providerId="ADAL" clId="{82EF1BC8-6A6D-4CCF-A519-96EEFBC58818}" dt="2025-01-22T03:15:57.656" v="625" actId="255"/>
        <pc:sldMkLst>
          <pc:docMk/>
          <pc:sldMk cId="46388877" sldId="1418"/>
        </pc:sldMkLst>
      </pc:sldChg>
      <pc:sldChg chg="modNotes">
        <pc:chgData name="Theresa Wright" userId="344a00e2-f36d-427c-920a-25d8ad6ed574" providerId="ADAL" clId="{82EF1BC8-6A6D-4CCF-A519-96EEFBC58818}" dt="2025-01-22T03:16:11.037" v="627" actId="113"/>
        <pc:sldMkLst>
          <pc:docMk/>
          <pc:sldMk cId="3678347326" sldId="1420"/>
        </pc:sldMkLst>
      </pc:sldChg>
      <pc:sldChg chg="modNotes">
        <pc:chgData name="Theresa Wright" userId="344a00e2-f36d-427c-920a-25d8ad6ed574" providerId="ADAL" clId="{82EF1BC8-6A6D-4CCF-A519-96EEFBC58818}" dt="2025-01-22T02:48:38.116" v="231" actId="113"/>
        <pc:sldMkLst>
          <pc:docMk/>
          <pc:sldMk cId="832210124" sldId="1425"/>
        </pc:sldMkLst>
      </pc:sldChg>
      <pc:sldChg chg="del">
        <pc:chgData name="Theresa Wright" userId="344a00e2-f36d-427c-920a-25d8ad6ed574" providerId="ADAL" clId="{82EF1BC8-6A6D-4CCF-A519-96EEFBC58818}" dt="2025-01-22T02:39:06.663" v="148" actId="47"/>
        <pc:sldMkLst>
          <pc:docMk/>
          <pc:sldMk cId="4087728823" sldId="1426"/>
        </pc:sldMkLst>
      </pc:sldChg>
      <pc:sldChg chg="modNotes">
        <pc:chgData name="Theresa Wright" userId="344a00e2-f36d-427c-920a-25d8ad6ed574" providerId="ADAL" clId="{82EF1BC8-6A6D-4CCF-A519-96EEFBC58818}" dt="2025-01-22T03:03:20.016" v="437" actId="255"/>
        <pc:sldMkLst>
          <pc:docMk/>
          <pc:sldMk cId="1151014285" sldId="1428"/>
        </pc:sldMkLst>
      </pc:sldChg>
      <pc:sldChg chg="modNotes">
        <pc:chgData name="Theresa Wright" userId="344a00e2-f36d-427c-920a-25d8ad6ed574" providerId="ADAL" clId="{82EF1BC8-6A6D-4CCF-A519-96EEFBC58818}" dt="2025-01-22T02:51:27.223" v="262" actId="255"/>
        <pc:sldMkLst>
          <pc:docMk/>
          <pc:sldMk cId="2207289254" sldId="1430"/>
        </pc:sldMkLst>
      </pc:sldChg>
      <pc:sldChg chg="modNotes">
        <pc:chgData name="Theresa Wright" userId="344a00e2-f36d-427c-920a-25d8ad6ed574" providerId="ADAL" clId="{82EF1BC8-6A6D-4CCF-A519-96EEFBC58818}" dt="2025-01-22T02:49:29.125" v="236" actId="113"/>
        <pc:sldMkLst>
          <pc:docMk/>
          <pc:sldMk cId="4160297127" sldId="1432"/>
        </pc:sldMkLst>
      </pc:sldChg>
      <pc:sldChg chg="modNotes">
        <pc:chgData name="Theresa Wright" userId="344a00e2-f36d-427c-920a-25d8ad6ed574" providerId="ADAL" clId="{82EF1BC8-6A6D-4CCF-A519-96EEFBC58818}" dt="2025-01-22T02:51:39.262" v="264" actId="255"/>
        <pc:sldMkLst>
          <pc:docMk/>
          <pc:sldMk cId="256918617" sldId="1433"/>
        </pc:sldMkLst>
      </pc:sldChg>
      <pc:sldChg chg="modNotes">
        <pc:chgData name="Theresa Wright" userId="344a00e2-f36d-427c-920a-25d8ad6ed574" providerId="ADAL" clId="{82EF1BC8-6A6D-4CCF-A519-96EEFBC58818}" dt="2025-01-22T02:52:07.469" v="268" actId="113"/>
        <pc:sldMkLst>
          <pc:docMk/>
          <pc:sldMk cId="2837142419" sldId="1437"/>
        </pc:sldMkLst>
      </pc:sldChg>
      <pc:sldChg chg="modNotes">
        <pc:chgData name="Theresa Wright" userId="344a00e2-f36d-427c-920a-25d8ad6ed574" providerId="ADAL" clId="{82EF1BC8-6A6D-4CCF-A519-96EEFBC58818}" dt="2025-01-22T02:51:52.137" v="266" actId="20577"/>
        <pc:sldMkLst>
          <pc:docMk/>
          <pc:sldMk cId="3998014700" sldId="1443"/>
        </pc:sldMkLst>
      </pc:sldChg>
      <pc:sldChg chg="ord modNotes">
        <pc:chgData name="Theresa Wright" userId="344a00e2-f36d-427c-920a-25d8ad6ed574" providerId="ADAL" clId="{82EF1BC8-6A6D-4CCF-A519-96EEFBC58818}" dt="2025-01-22T03:07:54.823" v="611" actId="255"/>
        <pc:sldMkLst>
          <pc:docMk/>
          <pc:sldMk cId="3907270671" sldId="1445"/>
        </pc:sldMkLst>
      </pc:sldChg>
      <pc:sldChg chg="del">
        <pc:chgData name="Theresa Wright" userId="344a00e2-f36d-427c-920a-25d8ad6ed574" providerId="ADAL" clId="{82EF1BC8-6A6D-4CCF-A519-96EEFBC58818}" dt="2025-01-22T01:09:42.245" v="22" actId="47"/>
        <pc:sldMkLst>
          <pc:docMk/>
          <pc:sldMk cId="1566799539" sldId="1454"/>
        </pc:sldMkLst>
      </pc:sldChg>
      <pc:sldChg chg="modNotes">
        <pc:chgData name="Theresa Wright" userId="344a00e2-f36d-427c-920a-25d8ad6ed574" providerId="ADAL" clId="{82EF1BC8-6A6D-4CCF-A519-96EEFBC58818}" dt="2025-01-22T02:54:46.057" v="288" actId="20577"/>
        <pc:sldMkLst>
          <pc:docMk/>
          <pc:sldMk cId="3741920636" sldId="1456"/>
        </pc:sldMkLst>
      </pc:sldChg>
      <pc:sldChg chg="modNotes">
        <pc:chgData name="Theresa Wright" userId="344a00e2-f36d-427c-920a-25d8ad6ed574" providerId="ADAL" clId="{82EF1BC8-6A6D-4CCF-A519-96EEFBC58818}" dt="2025-01-22T02:54:28.836" v="285" actId="113"/>
        <pc:sldMkLst>
          <pc:docMk/>
          <pc:sldMk cId="3786400356" sldId="1457"/>
        </pc:sldMkLst>
      </pc:sldChg>
      <pc:sldChg chg="ord modNotes">
        <pc:chgData name="Theresa Wright" userId="344a00e2-f36d-427c-920a-25d8ad6ed574" providerId="ADAL" clId="{82EF1BC8-6A6D-4CCF-A519-96EEFBC58818}" dt="2025-01-22T03:05:29.634" v="450" actId="2710"/>
        <pc:sldMkLst>
          <pc:docMk/>
          <pc:sldMk cId="1250921918" sldId="1463"/>
        </pc:sldMkLst>
      </pc:sldChg>
      <pc:sldChg chg="ord">
        <pc:chgData name="Theresa Wright" userId="344a00e2-f36d-427c-920a-25d8ad6ed574" providerId="ADAL" clId="{82EF1BC8-6A6D-4CCF-A519-96EEFBC58818}" dt="2025-01-22T01:06:29.509" v="5"/>
        <pc:sldMkLst>
          <pc:docMk/>
          <pc:sldMk cId="1321121532" sldId="1465"/>
        </pc:sldMkLst>
      </pc:sldChg>
      <pc:sldChg chg="ord modNotes">
        <pc:chgData name="Theresa Wright" userId="344a00e2-f36d-427c-920a-25d8ad6ed574" providerId="ADAL" clId="{82EF1BC8-6A6D-4CCF-A519-96EEFBC58818}" dt="2025-01-22T03:05:05.624" v="447" actId="20577"/>
        <pc:sldMkLst>
          <pc:docMk/>
          <pc:sldMk cId="776853094" sldId="1467"/>
        </pc:sldMkLst>
      </pc:sldChg>
      <pc:sldChg chg="ord">
        <pc:chgData name="Theresa Wright" userId="344a00e2-f36d-427c-920a-25d8ad6ed574" providerId="ADAL" clId="{82EF1BC8-6A6D-4CCF-A519-96EEFBC58818}" dt="2025-01-22T01:06:44.545" v="7"/>
        <pc:sldMkLst>
          <pc:docMk/>
          <pc:sldMk cId="1621037185" sldId="146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D01F61-07AE-4131-9B05-BC435D5C87F7}"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448FE9A1-6F9A-4303-90F8-864214E758BB}">
      <dgm:prSet/>
      <dgm:spPr/>
      <dgm:t>
        <a:bodyPr/>
        <a:lstStyle/>
        <a:p>
          <a:r>
            <a:rPr lang="en-US"/>
            <a:t>School Drop-Off Safety (A child has already been hit)</a:t>
          </a:r>
        </a:p>
      </dgm:t>
    </dgm:pt>
    <dgm:pt modelId="{0E320881-10D6-4E6B-8B7B-77E79F16FEE9}" type="parTrans" cxnId="{FAC4B243-50FC-434E-922C-F798DB402A9B}">
      <dgm:prSet/>
      <dgm:spPr/>
      <dgm:t>
        <a:bodyPr/>
        <a:lstStyle/>
        <a:p>
          <a:endParaRPr lang="en-US"/>
        </a:p>
      </dgm:t>
    </dgm:pt>
    <dgm:pt modelId="{48FC059D-3EAB-485E-864D-7667EBC5A1A8}" type="sibTrans" cxnId="{FAC4B243-50FC-434E-922C-F798DB402A9B}">
      <dgm:prSet/>
      <dgm:spPr/>
      <dgm:t>
        <a:bodyPr/>
        <a:lstStyle/>
        <a:p>
          <a:endParaRPr lang="en-US"/>
        </a:p>
      </dgm:t>
    </dgm:pt>
    <dgm:pt modelId="{CE79B578-B984-4098-8D21-8CCFF9F4DFB5}">
      <dgm:prSet/>
      <dgm:spPr/>
      <dgm:t>
        <a:bodyPr/>
        <a:lstStyle/>
        <a:p>
          <a:r>
            <a:rPr lang="en-US"/>
            <a:t>Pedestrian Safety (I don’t feel safe walking anymore)</a:t>
          </a:r>
        </a:p>
      </dgm:t>
    </dgm:pt>
    <dgm:pt modelId="{222DD4A0-93F8-4013-89E6-E502FABFF0E5}" type="parTrans" cxnId="{F40EF956-3FAF-442B-B04C-B6F1653B73D7}">
      <dgm:prSet/>
      <dgm:spPr/>
      <dgm:t>
        <a:bodyPr/>
        <a:lstStyle/>
        <a:p>
          <a:endParaRPr lang="en-US"/>
        </a:p>
      </dgm:t>
    </dgm:pt>
    <dgm:pt modelId="{D0465F06-E1C9-421F-AE92-930F34C4064C}" type="sibTrans" cxnId="{F40EF956-3FAF-442B-B04C-B6F1653B73D7}">
      <dgm:prSet/>
      <dgm:spPr/>
      <dgm:t>
        <a:bodyPr/>
        <a:lstStyle/>
        <a:p>
          <a:endParaRPr lang="en-US"/>
        </a:p>
      </dgm:t>
    </dgm:pt>
    <dgm:pt modelId="{5E0A986A-443D-4832-881D-5B57B43D98FD}">
      <dgm:prSet/>
      <dgm:spPr/>
      <dgm:t>
        <a:bodyPr/>
        <a:lstStyle/>
        <a:p>
          <a:r>
            <a:rPr lang="en-US"/>
            <a:t>Aggressive Drivers (Congestion wreaks havoc)</a:t>
          </a:r>
        </a:p>
      </dgm:t>
    </dgm:pt>
    <dgm:pt modelId="{44807B89-8BA8-4445-A7E5-E6A085F8BD5E}" type="parTrans" cxnId="{26016BFD-03DD-4E31-AF73-573AD5E33321}">
      <dgm:prSet/>
      <dgm:spPr/>
      <dgm:t>
        <a:bodyPr/>
        <a:lstStyle/>
        <a:p>
          <a:endParaRPr lang="en-US"/>
        </a:p>
      </dgm:t>
    </dgm:pt>
    <dgm:pt modelId="{D99F4295-23D5-4DFB-B2A9-6E1893254CA4}" type="sibTrans" cxnId="{26016BFD-03DD-4E31-AF73-573AD5E33321}">
      <dgm:prSet/>
      <dgm:spPr/>
      <dgm:t>
        <a:bodyPr/>
        <a:lstStyle/>
        <a:p>
          <a:endParaRPr lang="en-US"/>
        </a:p>
      </dgm:t>
    </dgm:pt>
    <dgm:pt modelId="{37D702A4-CBB6-486A-BC74-C5997BC635D9}">
      <dgm:prSet/>
      <dgm:spPr/>
      <dgm:t>
        <a:bodyPr/>
        <a:lstStyle/>
        <a:p>
          <a:r>
            <a:rPr lang="en-US"/>
            <a:t>Noise (I don’t need a clock to know when school starts)</a:t>
          </a:r>
        </a:p>
      </dgm:t>
    </dgm:pt>
    <dgm:pt modelId="{8FDA6EFB-05E2-4B45-9C94-A0502870953C}" type="parTrans" cxnId="{08E73E02-29A3-4790-8072-A0ED50B317BD}">
      <dgm:prSet/>
      <dgm:spPr/>
      <dgm:t>
        <a:bodyPr/>
        <a:lstStyle/>
        <a:p>
          <a:endParaRPr lang="en-US"/>
        </a:p>
      </dgm:t>
    </dgm:pt>
    <dgm:pt modelId="{0DD58734-E694-476B-B5EA-AFB670D22934}" type="sibTrans" cxnId="{08E73E02-29A3-4790-8072-A0ED50B317BD}">
      <dgm:prSet/>
      <dgm:spPr/>
      <dgm:t>
        <a:bodyPr/>
        <a:lstStyle/>
        <a:p>
          <a:endParaRPr lang="en-US"/>
        </a:p>
      </dgm:t>
    </dgm:pt>
    <dgm:pt modelId="{90CA4816-10F2-4645-83B2-7237DB5FACA4}">
      <dgm:prSet/>
      <dgm:spPr/>
      <dgm:t>
        <a:bodyPr/>
        <a:lstStyle/>
        <a:p>
          <a:r>
            <a:rPr lang="en-US"/>
            <a:t>Residents Land-Locked (We need to take back our neighborhood)</a:t>
          </a:r>
        </a:p>
      </dgm:t>
    </dgm:pt>
    <dgm:pt modelId="{7A2AF7B1-93C7-40E8-B108-A139162779C6}" type="parTrans" cxnId="{5B52E3CC-DCA8-4BDB-A1CD-6B462ED7DB51}">
      <dgm:prSet/>
      <dgm:spPr/>
      <dgm:t>
        <a:bodyPr/>
        <a:lstStyle/>
        <a:p>
          <a:endParaRPr lang="en-US"/>
        </a:p>
      </dgm:t>
    </dgm:pt>
    <dgm:pt modelId="{C6C3D071-C6A8-450D-B7D5-34A867CD39E8}" type="sibTrans" cxnId="{5B52E3CC-DCA8-4BDB-A1CD-6B462ED7DB51}">
      <dgm:prSet/>
      <dgm:spPr/>
      <dgm:t>
        <a:bodyPr/>
        <a:lstStyle/>
        <a:p>
          <a:endParaRPr lang="en-US"/>
        </a:p>
      </dgm:t>
    </dgm:pt>
    <dgm:pt modelId="{C6F4CBED-7D1B-4654-9952-E3184FC752F0}">
      <dgm:prSet/>
      <dgm:spPr/>
      <dgm:t>
        <a:bodyPr/>
        <a:lstStyle/>
        <a:p>
          <a:r>
            <a:rPr lang="en-US"/>
            <a:t>Traffic is getting worse (Bypass </a:t>
          </a:r>
          <a:r>
            <a:rPr lang="en-US" err="1"/>
            <a:t>Bypass</a:t>
          </a:r>
          <a:r>
            <a:rPr lang="en-US"/>
            <a:t> traffic)</a:t>
          </a:r>
        </a:p>
      </dgm:t>
    </dgm:pt>
    <dgm:pt modelId="{FE60C3C4-DFDB-4C05-A4DA-46BB4063ADC2}" type="parTrans" cxnId="{C4D13968-0E53-42F0-98A1-A0A0249DCF46}">
      <dgm:prSet/>
      <dgm:spPr/>
      <dgm:t>
        <a:bodyPr/>
        <a:lstStyle/>
        <a:p>
          <a:endParaRPr lang="en-US"/>
        </a:p>
      </dgm:t>
    </dgm:pt>
    <dgm:pt modelId="{C67F418B-3708-4B95-9FC7-CB6E87316400}" type="sibTrans" cxnId="{C4D13968-0E53-42F0-98A1-A0A0249DCF46}">
      <dgm:prSet/>
      <dgm:spPr/>
      <dgm:t>
        <a:bodyPr/>
        <a:lstStyle/>
        <a:p>
          <a:endParaRPr lang="en-US"/>
        </a:p>
      </dgm:t>
    </dgm:pt>
    <dgm:pt modelId="{1CD6BB87-FB65-4C2F-B1E0-CEC7147672DF}">
      <dgm:prSet/>
      <dgm:spPr/>
      <dgm:t>
        <a:bodyPr/>
        <a:lstStyle/>
        <a:p>
          <a:r>
            <a:rPr lang="en-US"/>
            <a:t>It’s only a few hours (e.g., What about gates closed during school)</a:t>
          </a:r>
        </a:p>
      </dgm:t>
    </dgm:pt>
    <dgm:pt modelId="{BBE77D66-90B5-4F3C-B7BD-E542B2C05E49}" type="parTrans" cxnId="{840AA050-29E5-4D5D-91C9-AE4542F7BE67}">
      <dgm:prSet/>
      <dgm:spPr/>
      <dgm:t>
        <a:bodyPr/>
        <a:lstStyle/>
        <a:p>
          <a:endParaRPr lang="en-US"/>
        </a:p>
      </dgm:t>
    </dgm:pt>
    <dgm:pt modelId="{37819A9E-816E-40C2-837A-15AD4F3188B4}" type="sibTrans" cxnId="{840AA050-29E5-4D5D-91C9-AE4542F7BE67}">
      <dgm:prSet/>
      <dgm:spPr/>
      <dgm:t>
        <a:bodyPr/>
        <a:lstStyle/>
        <a:p>
          <a:endParaRPr lang="en-US"/>
        </a:p>
      </dgm:t>
    </dgm:pt>
    <dgm:pt modelId="{62577E5F-7D96-4C13-B311-2E79EB62F1B1}" type="pres">
      <dgm:prSet presAssocID="{91D01F61-07AE-4131-9B05-BC435D5C87F7}" presName="linear" presStyleCnt="0">
        <dgm:presLayoutVars>
          <dgm:animLvl val="lvl"/>
          <dgm:resizeHandles val="exact"/>
        </dgm:presLayoutVars>
      </dgm:prSet>
      <dgm:spPr/>
    </dgm:pt>
    <dgm:pt modelId="{ADC9CCFC-D8A4-4B36-8460-54E0C5BEDB41}" type="pres">
      <dgm:prSet presAssocID="{448FE9A1-6F9A-4303-90F8-864214E758BB}" presName="parentText" presStyleLbl="node1" presStyleIdx="0" presStyleCnt="7">
        <dgm:presLayoutVars>
          <dgm:chMax val="0"/>
          <dgm:bulletEnabled val="1"/>
        </dgm:presLayoutVars>
      </dgm:prSet>
      <dgm:spPr/>
    </dgm:pt>
    <dgm:pt modelId="{24D9F03E-D558-44D1-86E6-37E2C198653F}" type="pres">
      <dgm:prSet presAssocID="{48FC059D-3EAB-485E-864D-7667EBC5A1A8}" presName="spacer" presStyleCnt="0"/>
      <dgm:spPr/>
    </dgm:pt>
    <dgm:pt modelId="{2F1D1B88-79C4-4174-8451-77E006B8EF3E}" type="pres">
      <dgm:prSet presAssocID="{CE79B578-B984-4098-8D21-8CCFF9F4DFB5}" presName="parentText" presStyleLbl="node1" presStyleIdx="1" presStyleCnt="7">
        <dgm:presLayoutVars>
          <dgm:chMax val="0"/>
          <dgm:bulletEnabled val="1"/>
        </dgm:presLayoutVars>
      </dgm:prSet>
      <dgm:spPr/>
    </dgm:pt>
    <dgm:pt modelId="{177D51B7-A9B7-46FF-822B-8FE32760A4E4}" type="pres">
      <dgm:prSet presAssocID="{D0465F06-E1C9-421F-AE92-930F34C4064C}" presName="spacer" presStyleCnt="0"/>
      <dgm:spPr/>
    </dgm:pt>
    <dgm:pt modelId="{323C91FC-4D8F-4D76-95BC-F5D05C81D9B2}" type="pres">
      <dgm:prSet presAssocID="{5E0A986A-443D-4832-881D-5B57B43D98FD}" presName="parentText" presStyleLbl="node1" presStyleIdx="2" presStyleCnt="7">
        <dgm:presLayoutVars>
          <dgm:chMax val="0"/>
          <dgm:bulletEnabled val="1"/>
        </dgm:presLayoutVars>
      </dgm:prSet>
      <dgm:spPr/>
    </dgm:pt>
    <dgm:pt modelId="{EBA29D28-92BF-422B-AA73-FF9704857691}" type="pres">
      <dgm:prSet presAssocID="{D99F4295-23D5-4DFB-B2A9-6E1893254CA4}" presName="spacer" presStyleCnt="0"/>
      <dgm:spPr/>
    </dgm:pt>
    <dgm:pt modelId="{07F40B8A-C344-418E-84AD-EE3DE3AC8A36}" type="pres">
      <dgm:prSet presAssocID="{37D702A4-CBB6-486A-BC74-C5997BC635D9}" presName="parentText" presStyleLbl="node1" presStyleIdx="3" presStyleCnt="7">
        <dgm:presLayoutVars>
          <dgm:chMax val="0"/>
          <dgm:bulletEnabled val="1"/>
        </dgm:presLayoutVars>
      </dgm:prSet>
      <dgm:spPr/>
    </dgm:pt>
    <dgm:pt modelId="{F5728CE7-C516-4ABA-9775-385FF393CCF5}" type="pres">
      <dgm:prSet presAssocID="{0DD58734-E694-476B-B5EA-AFB670D22934}" presName="spacer" presStyleCnt="0"/>
      <dgm:spPr/>
    </dgm:pt>
    <dgm:pt modelId="{774625FF-9051-4137-AC61-E8FCC113022A}" type="pres">
      <dgm:prSet presAssocID="{90CA4816-10F2-4645-83B2-7237DB5FACA4}" presName="parentText" presStyleLbl="node1" presStyleIdx="4" presStyleCnt="7">
        <dgm:presLayoutVars>
          <dgm:chMax val="0"/>
          <dgm:bulletEnabled val="1"/>
        </dgm:presLayoutVars>
      </dgm:prSet>
      <dgm:spPr/>
    </dgm:pt>
    <dgm:pt modelId="{64D2F310-6FA4-4D29-AEA5-8F3C1EE261C4}" type="pres">
      <dgm:prSet presAssocID="{C6C3D071-C6A8-450D-B7D5-34A867CD39E8}" presName="spacer" presStyleCnt="0"/>
      <dgm:spPr/>
    </dgm:pt>
    <dgm:pt modelId="{070C7E39-783B-454A-8367-EC656B8072E5}" type="pres">
      <dgm:prSet presAssocID="{C6F4CBED-7D1B-4654-9952-E3184FC752F0}" presName="parentText" presStyleLbl="node1" presStyleIdx="5" presStyleCnt="7">
        <dgm:presLayoutVars>
          <dgm:chMax val="0"/>
          <dgm:bulletEnabled val="1"/>
        </dgm:presLayoutVars>
      </dgm:prSet>
      <dgm:spPr/>
    </dgm:pt>
    <dgm:pt modelId="{C3450C2B-2CE2-423C-AC6B-AC50303B6D03}" type="pres">
      <dgm:prSet presAssocID="{C67F418B-3708-4B95-9FC7-CB6E87316400}" presName="spacer" presStyleCnt="0"/>
      <dgm:spPr/>
    </dgm:pt>
    <dgm:pt modelId="{C1BD5CED-8636-45E3-BFDE-59A805DB2970}" type="pres">
      <dgm:prSet presAssocID="{1CD6BB87-FB65-4C2F-B1E0-CEC7147672DF}" presName="parentText" presStyleLbl="node1" presStyleIdx="6" presStyleCnt="7">
        <dgm:presLayoutVars>
          <dgm:chMax val="0"/>
          <dgm:bulletEnabled val="1"/>
        </dgm:presLayoutVars>
      </dgm:prSet>
      <dgm:spPr/>
    </dgm:pt>
  </dgm:ptLst>
  <dgm:cxnLst>
    <dgm:cxn modelId="{08E73E02-29A3-4790-8072-A0ED50B317BD}" srcId="{91D01F61-07AE-4131-9B05-BC435D5C87F7}" destId="{37D702A4-CBB6-486A-BC74-C5997BC635D9}" srcOrd="3" destOrd="0" parTransId="{8FDA6EFB-05E2-4B45-9C94-A0502870953C}" sibTransId="{0DD58734-E694-476B-B5EA-AFB670D22934}"/>
    <dgm:cxn modelId="{3B11B92E-4FB1-4AC4-85D0-399DB5482693}" type="presOf" srcId="{CE79B578-B984-4098-8D21-8CCFF9F4DFB5}" destId="{2F1D1B88-79C4-4174-8451-77E006B8EF3E}" srcOrd="0" destOrd="0" presId="urn:microsoft.com/office/officeart/2005/8/layout/vList2"/>
    <dgm:cxn modelId="{BF5C1D42-D894-4710-A941-1CA9242B113C}" type="presOf" srcId="{C6F4CBED-7D1B-4654-9952-E3184FC752F0}" destId="{070C7E39-783B-454A-8367-EC656B8072E5}" srcOrd="0" destOrd="0" presId="urn:microsoft.com/office/officeart/2005/8/layout/vList2"/>
    <dgm:cxn modelId="{FAC4B243-50FC-434E-922C-F798DB402A9B}" srcId="{91D01F61-07AE-4131-9B05-BC435D5C87F7}" destId="{448FE9A1-6F9A-4303-90F8-864214E758BB}" srcOrd="0" destOrd="0" parTransId="{0E320881-10D6-4E6B-8B7B-77E79F16FEE9}" sibTransId="{48FC059D-3EAB-485E-864D-7667EBC5A1A8}"/>
    <dgm:cxn modelId="{F5B2E746-F72C-4711-B3E1-90A79EBC4C42}" type="presOf" srcId="{91D01F61-07AE-4131-9B05-BC435D5C87F7}" destId="{62577E5F-7D96-4C13-B311-2E79EB62F1B1}" srcOrd="0" destOrd="0" presId="urn:microsoft.com/office/officeart/2005/8/layout/vList2"/>
    <dgm:cxn modelId="{C4D13968-0E53-42F0-98A1-A0A0249DCF46}" srcId="{91D01F61-07AE-4131-9B05-BC435D5C87F7}" destId="{C6F4CBED-7D1B-4654-9952-E3184FC752F0}" srcOrd="5" destOrd="0" parTransId="{FE60C3C4-DFDB-4C05-A4DA-46BB4063ADC2}" sibTransId="{C67F418B-3708-4B95-9FC7-CB6E87316400}"/>
    <dgm:cxn modelId="{4564C568-FAE4-49F0-A33F-4FC2F3129D92}" type="presOf" srcId="{5E0A986A-443D-4832-881D-5B57B43D98FD}" destId="{323C91FC-4D8F-4D76-95BC-F5D05C81D9B2}" srcOrd="0" destOrd="0" presId="urn:microsoft.com/office/officeart/2005/8/layout/vList2"/>
    <dgm:cxn modelId="{840AA050-29E5-4D5D-91C9-AE4542F7BE67}" srcId="{91D01F61-07AE-4131-9B05-BC435D5C87F7}" destId="{1CD6BB87-FB65-4C2F-B1E0-CEC7147672DF}" srcOrd="6" destOrd="0" parTransId="{BBE77D66-90B5-4F3C-B7BD-E542B2C05E49}" sibTransId="{37819A9E-816E-40C2-837A-15AD4F3188B4}"/>
    <dgm:cxn modelId="{04AEA673-A5C3-47F2-AE84-518D6ACED386}" type="presOf" srcId="{37D702A4-CBB6-486A-BC74-C5997BC635D9}" destId="{07F40B8A-C344-418E-84AD-EE3DE3AC8A36}" srcOrd="0" destOrd="0" presId="urn:microsoft.com/office/officeart/2005/8/layout/vList2"/>
    <dgm:cxn modelId="{F40EF956-3FAF-442B-B04C-B6F1653B73D7}" srcId="{91D01F61-07AE-4131-9B05-BC435D5C87F7}" destId="{CE79B578-B984-4098-8D21-8CCFF9F4DFB5}" srcOrd="1" destOrd="0" parTransId="{222DD4A0-93F8-4013-89E6-E502FABFF0E5}" sibTransId="{D0465F06-E1C9-421F-AE92-930F34C4064C}"/>
    <dgm:cxn modelId="{450E5299-5693-4CDE-9271-A766C337B706}" type="presOf" srcId="{448FE9A1-6F9A-4303-90F8-864214E758BB}" destId="{ADC9CCFC-D8A4-4B36-8460-54E0C5BEDB41}" srcOrd="0" destOrd="0" presId="urn:microsoft.com/office/officeart/2005/8/layout/vList2"/>
    <dgm:cxn modelId="{77F541A4-2CEA-498E-9DDC-E65332F62ADE}" type="presOf" srcId="{1CD6BB87-FB65-4C2F-B1E0-CEC7147672DF}" destId="{C1BD5CED-8636-45E3-BFDE-59A805DB2970}" srcOrd="0" destOrd="0" presId="urn:microsoft.com/office/officeart/2005/8/layout/vList2"/>
    <dgm:cxn modelId="{5B52E3CC-DCA8-4BDB-A1CD-6B462ED7DB51}" srcId="{91D01F61-07AE-4131-9B05-BC435D5C87F7}" destId="{90CA4816-10F2-4645-83B2-7237DB5FACA4}" srcOrd="4" destOrd="0" parTransId="{7A2AF7B1-93C7-40E8-B108-A139162779C6}" sibTransId="{C6C3D071-C6A8-450D-B7D5-34A867CD39E8}"/>
    <dgm:cxn modelId="{68B1BFE1-C16B-4159-AFDE-287C45B08A6C}" type="presOf" srcId="{90CA4816-10F2-4645-83B2-7237DB5FACA4}" destId="{774625FF-9051-4137-AC61-E8FCC113022A}" srcOrd="0" destOrd="0" presId="urn:microsoft.com/office/officeart/2005/8/layout/vList2"/>
    <dgm:cxn modelId="{26016BFD-03DD-4E31-AF73-573AD5E33321}" srcId="{91D01F61-07AE-4131-9B05-BC435D5C87F7}" destId="{5E0A986A-443D-4832-881D-5B57B43D98FD}" srcOrd="2" destOrd="0" parTransId="{44807B89-8BA8-4445-A7E5-E6A085F8BD5E}" sibTransId="{D99F4295-23D5-4DFB-B2A9-6E1893254CA4}"/>
    <dgm:cxn modelId="{7E1BFD3B-B9AC-4664-BC7D-199842EE0EBD}" type="presParOf" srcId="{62577E5F-7D96-4C13-B311-2E79EB62F1B1}" destId="{ADC9CCFC-D8A4-4B36-8460-54E0C5BEDB41}" srcOrd="0" destOrd="0" presId="urn:microsoft.com/office/officeart/2005/8/layout/vList2"/>
    <dgm:cxn modelId="{9B2C62A5-B18F-4E39-866C-9362AC6EAFB4}" type="presParOf" srcId="{62577E5F-7D96-4C13-B311-2E79EB62F1B1}" destId="{24D9F03E-D558-44D1-86E6-37E2C198653F}" srcOrd="1" destOrd="0" presId="urn:microsoft.com/office/officeart/2005/8/layout/vList2"/>
    <dgm:cxn modelId="{1D20F8D2-8B5F-4DD8-9B89-3D7E872FD09E}" type="presParOf" srcId="{62577E5F-7D96-4C13-B311-2E79EB62F1B1}" destId="{2F1D1B88-79C4-4174-8451-77E006B8EF3E}" srcOrd="2" destOrd="0" presId="urn:microsoft.com/office/officeart/2005/8/layout/vList2"/>
    <dgm:cxn modelId="{E79B2A81-F430-4C3C-B7B8-4F89BD5CCB32}" type="presParOf" srcId="{62577E5F-7D96-4C13-B311-2E79EB62F1B1}" destId="{177D51B7-A9B7-46FF-822B-8FE32760A4E4}" srcOrd="3" destOrd="0" presId="urn:microsoft.com/office/officeart/2005/8/layout/vList2"/>
    <dgm:cxn modelId="{68195C3D-DB52-4748-877A-26ECE429FD47}" type="presParOf" srcId="{62577E5F-7D96-4C13-B311-2E79EB62F1B1}" destId="{323C91FC-4D8F-4D76-95BC-F5D05C81D9B2}" srcOrd="4" destOrd="0" presId="urn:microsoft.com/office/officeart/2005/8/layout/vList2"/>
    <dgm:cxn modelId="{884EB7F9-2FFE-43FA-AB69-7DA03BC176EC}" type="presParOf" srcId="{62577E5F-7D96-4C13-B311-2E79EB62F1B1}" destId="{EBA29D28-92BF-422B-AA73-FF9704857691}" srcOrd="5" destOrd="0" presId="urn:microsoft.com/office/officeart/2005/8/layout/vList2"/>
    <dgm:cxn modelId="{9EEB5F65-D3D1-409B-BF76-A6A29D27464F}" type="presParOf" srcId="{62577E5F-7D96-4C13-B311-2E79EB62F1B1}" destId="{07F40B8A-C344-418E-84AD-EE3DE3AC8A36}" srcOrd="6" destOrd="0" presId="urn:microsoft.com/office/officeart/2005/8/layout/vList2"/>
    <dgm:cxn modelId="{DBD76BEC-B389-406A-9D66-DB31B2E0BAFE}" type="presParOf" srcId="{62577E5F-7D96-4C13-B311-2E79EB62F1B1}" destId="{F5728CE7-C516-4ABA-9775-385FF393CCF5}" srcOrd="7" destOrd="0" presId="urn:microsoft.com/office/officeart/2005/8/layout/vList2"/>
    <dgm:cxn modelId="{5A4B176D-4455-4614-AEAC-2D438B77CDC3}" type="presParOf" srcId="{62577E5F-7D96-4C13-B311-2E79EB62F1B1}" destId="{774625FF-9051-4137-AC61-E8FCC113022A}" srcOrd="8" destOrd="0" presId="urn:microsoft.com/office/officeart/2005/8/layout/vList2"/>
    <dgm:cxn modelId="{10BC9C15-3EDA-45D6-9B1B-3A4B75F63DA9}" type="presParOf" srcId="{62577E5F-7D96-4C13-B311-2E79EB62F1B1}" destId="{64D2F310-6FA4-4D29-AEA5-8F3C1EE261C4}" srcOrd="9" destOrd="0" presId="urn:microsoft.com/office/officeart/2005/8/layout/vList2"/>
    <dgm:cxn modelId="{FBDE1CE9-D5E6-46E3-A62D-376D26A99F5C}" type="presParOf" srcId="{62577E5F-7D96-4C13-B311-2E79EB62F1B1}" destId="{070C7E39-783B-454A-8367-EC656B8072E5}" srcOrd="10" destOrd="0" presId="urn:microsoft.com/office/officeart/2005/8/layout/vList2"/>
    <dgm:cxn modelId="{33A35B1E-44FE-4938-A249-6A3B130D9C51}" type="presParOf" srcId="{62577E5F-7D96-4C13-B311-2E79EB62F1B1}" destId="{C3450C2B-2CE2-423C-AC6B-AC50303B6D03}" srcOrd="11" destOrd="0" presId="urn:microsoft.com/office/officeart/2005/8/layout/vList2"/>
    <dgm:cxn modelId="{ED1F9887-EB7F-4F7A-BDF8-59B8D91D0119}" type="presParOf" srcId="{62577E5F-7D96-4C13-B311-2E79EB62F1B1}" destId="{C1BD5CED-8636-45E3-BFDE-59A805DB2970}"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9CCFC-D8A4-4B36-8460-54E0C5BEDB41}">
      <dsp:nvSpPr>
        <dsp:cNvPr id="0" name=""/>
        <dsp:cNvSpPr/>
      </dsp:nvSpPr>
      <dsp:spPr>
        <a:xfrm>
          <a:off x="0" y="92833"/>
          <a:ext cx="5766620"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School Drop-Off Safety (A child has already been hit)</a:t>
          </a:r>
        </a:p>
      </dsp:txBody>
      <dsp:txXfrm>
        <a:off x="18734" y="111567"/>
        <a:ext cx="5729152" cy="346292"/>
      </dsp:txXfrm>
    </dsp:sp>
    <dsp:sp modelId="{2F1D1B88-79C4-4174-8451-77E006B8EF3E}">
      <dsp:nvSpPr>
        <dsp:cNvPr id="0" name=""/>
        <dsp:cNvSpPr/>
      </dsp:nvSpPr>
      <dsp:spPr>
        <a:xfrm>
          <a:off x="0" y="522673"/>
          <a:ext cx="5766620" cy="383760"/>
        </a:xfrm>
        <a:prstGeom prst="roundRect">
          <a:avLst/>
        </a:prstGeom>
        <a:gradFill rotWithShape="0">
          <a:gsLst>
            <a:gs pos="0">
              <a:schemeClr val="accent5">
                <a:hueOff val="-2025358"/>
                <a:satOff val="-138"/>
                <a:lumOff val="327"/>
                <a:alphaOff val="0"/>
                <a:satMod val="103000"/>
                <a:lumMod val="102000"/>
                <a:tint val="94000"/>
              </a:schemeClr>
            </a:gs>
            <a:gs pos="50000">
              <a:schemeClr val="accent5">
                <a:hueOff val="-2025358"/>
                <a:satOff val="-138"/>
                <a:lumOff val="327"/>
                <a:alphaOff val="0"/>
                <a:satMod val="110000"/>
                <a:lumMod val="100000"/>
                <a:shade val="100000"/>
              </a:schemeClr>
            </a:gs>
            <a:gs pos="100000">
              <a:schemeClr val="accent5">
                <a:hueOff val="-2025358"/>
                <a:satOff val="-138"/>
                <a:lumOff val="32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Pedestrian Safety (I don’t feel safe walking anymore)</a:t>
          </a:r>
        </a:p>
      </dsp:txBody>
      <dsp:txXfrm>
        <a:off x="18734" y="541407"/>
        <a:ext cx="5729152" cy="346292"/>
      </dsp:txXfrm>
    </dsp:sp>
    <dsp:sp modelId="{323C91FC-4D8F-4D76-95BC-F5D05C81D9B2}">
      <dsp:nvSpPr>
        <dsp:cNvPr id="0" name=""/>
        <dsp:cNvSpPr/>
      </dsp:nvSpPr>
      <dsp:spPr>
        <a:xfrm>
          <a:off x="0" y="952513"/>
          <a:ext cx="5766620" cy="383760"/>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Aggressive Drivers (Congestion wreaks havoc)</a:t>
          </a:r>
        </a:p>
      </dsp:txBody>
      <dsp:txXfrm>
        <a:off x="18734" y="971247"/>
        <a:ext cx="5729152" cy="346292"/>
      </dsp:txXfrm>
    </dsp:sp>
    <dsp:sp modelId="{07F40B8A-C344-418E-84AD-EE3DE3AC8A36}">
      <dsp:nvSpPr>
        <dsp:cNvPr id="0" name=""/>
        <dsp:cNvSpPr/>
      </dsp:nvSpPr>
      <dsp:spPr>
        <a:xfrm>
          <a:off x="0" y="1382353"/>
          <a:ext cx="5766620" cy="38376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Noise (I don’t need a clock to know when school starts)</a:t>
          </a:r>
        </a:p>
      </dsp:txBody>
      <dsp:txXfrm>
        <a:off x="18734" y="1401087"/>
        <a:ext cx="5729152" cy="346292"/>
      </dsp:txXfrm>
    </dsp:sp>
    <dsp:sp modelId="{774625FF-9051-4137-AC61-E8FCC113022A}">
      <dsp:nvSpPr>
        <dsp:cNvPr id="0" name=""/>
        <dsp:cNvSpPr/>
      </dsp:nvSpPr>
      <dsp:spPr>
        <a:xfrm>
          <a:off x="0" y="1812193"/>
          <a:ext cx="5766620" cy="383760"/>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Residents Land-Locked (We need to take back our neighborhood)</a:t>
          </a:r>
        </a:p>
      </dsp:txBody>
      <dsp:txXfrm>
        <a:off x="18734" y="1830927"/>
        <a:ext cx="5729152" cy="346292"/>
      </dsp:txXfrm>
    </dsp:sp>
    <dsp:sp modelId="{070C7E39-783B-454A-8367-EC656B8072E5}">
      <dsp:nvSpPr>
        <dsp:cNvPr id="0" name=""/>
        <dsp:cNvSpPr/>
      </dsp:nvSpPr>
      <dsp:spPr>
        <a:xfrm>
          <a:off x="0" y="2242033"/>
          <a:ext cx="5766620" cy="383760"/>
        </a:xfrm>
        <a:prstGeom prst="roundRect">
          <a:avLst/>
        </a:prstGeom>
        <a:gradFill rotWithShape="0">
          <a:gsLst>
            <a:gs pos="0">
              <a:schemeClr val="accent5">
                <a:hueOff val="-10126791"/>
                <a:satOff val="-688"/>
                <a:lumOff val="1634"/>
                <a:alphaOff val="0"/>
                <a:satMod val="103000"/>
                <a:lumMod val="102000"/>
                <a:tint val="94000"/>
              </a:schemeClr>
            </a:gs>
            <a:gs pos="50000">
              <a:schemeClr val="accent5">
                <a:hueOff val="-10126791"/>
                <a:satOff val="-688"/>
                <a:lumOff val="1634"/>
                <a:alphaOff val="0"/>
                <a:satMod val="110000"/>
                <a:lumMod val="100000"/>
                <a:shade val="100000"/>
              </a:schemeClr>
            </a:gs>
            <a:gs pos="100000">
              <a:schemeClr val="accent5">
                <a:hueOff val="-10126791"/>
                <a:satOff val="-688"/>
                <a:lumOff val="163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Traffic is getting worse (Bypass </a:t>
          </a:r>
          <a:r>
            <a:rPr lang="en-US" sz="1600" kern="1200" err="1"/>
            <a:t>Bypass</a:t>
          </a:r>
          <a:r>
            <a:rPr lang="en-US" sz="1600" kern="1200"/>
            <a:t> traffic)</a:t>
          </a:r>
        </a:p>
      </dsp:txBody>
      <dsp:txXfrm>
        <a:off x="18734" y="2260767"/>
        <a:ext cx="5729152" cy="346292"/>
      </dsp:txXfrm>
    </dsp:sp>
    <dsp:sp modelId="{C1BD5CED-8636-45E3-BFDE-59A805DB2970}">
      <dsp:nvSpPr>
        <dsp:cNvPr id="0" name=""/>
        <dsp:cNvSpPr/>
      </dsp:nvSpPr>
      <dsp:spPr>
        <a:xfrm>
          <a:off x="0" y="2671873"/>
          <a:ext cx="5766620" cy="38376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It’s only a few hours (e.g., What about gates closed during school)</a:t>
          </a:r>
        </a:p>
      </dsp:txBody>
      <dsp:txXfrm>
        <a:off x="18734" y="2690607"/>
        <a:ext cx="5729152"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82AED8-C1DE-4B23-97E2-55B3752D0445}"/>
              </a:ext>
            </a:extLst>
          </p:cNvPr>
          <p:cNvSpPr>
            <a:spLocks noGrp="1"/>
          </p:cNvSpPr>
          <p:nvPr>
            <p:ph type="hdr" sz="quarter"/>
          </p:nvPr>
        </p:nvSpPr>
        <p:spPr>
          <a:xfrm>
            <a:off x="1" y="0"/>
            <a:ext cx="3078383" cy="469745"/>
          </a:xfrm>
          <a:prstGeom prst="rect">
            <a:avLst/>
          </a:prstGeom>
        </p:spPr>
        <p:txBody>
          <a:bodyPr vert="horz" lIns="93177" tIns="46589" rIns="93177" bIns="46589"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04576012-4C34-4F28-BD7F-ACF3D77A1F81}"/>
              </a:ext>
            </a:extLst>
          </p:cNvPr>
          <p:cNvSpPr>
            <a:spLocks noGrp="1"/>
          </p:cNvSpPr>
          <p:nvPr>
            <p:ph type="dt" idx="1"/>
          </p:nvPr>
        </p:nvSpPr>
        <p:spPr>
          <a:xfrm>
            <a:off x="4022486" y="0"/>
            <a:ext cx="3078383" cy="469745"/>
          </a:xfrm>
          <a:prstGeom prst="rect">
            <a:avLst/>
          </a:prstGeom>
        </p:spPr>
        <p:txBody>
          <a:bodyPr vert="horz" lIns="93177" tIns="46589" rIns="93177" bIns="46589" rtlCol="0"/>
          <a:lstStyle>
            <a:lvl1pPr algn="r" eaLnBrk="1" hangingPunct="1">
              <a:defRPr sz="1200"/>
            </a:lvl1pPr>
          </a:lstStyle>
          <a:p>
            <a:pPr>
              <a:defRPr/>
            </a:pPr>
            <a:fld id="{E1064408-FE45-4619-B9D4-F8815EB64B1D}" type="datetimeFigureOut">
              <a:rPr lang="en-US"/>
              <a:pPr>
                <a:defRPr/>
              </a:pPr>
              <a:t>1/24/2025</a:t>
            </a:fld>
            <a:endParaRPr lang="en-US"/>
          </a:p>
        </p:txBody>
      </p:sp>
      <p:sp>
        <p:nvSpPr>
          <p:cNvPr id="4" name="Slide Image Placeholder 3">
            <a:extLst>
              <a:ext uri="{FF2B5EF4-FFF2-40B4-BE49-F238E27FC236}">
                <a16:creationId xmlns:a16="http://schemas.microsoft.com/office/drawing/2014/main" id="{EF0EC050-1079-4058-B261-104741FB3AE8}"/>
              </a:ext>
            </a:extLst>
          </p:cNvPr>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8352A0A5-66D5-49FF-AE6C-B5CFD0E6FB68}"/>
              </a:ext>
            </a:extLst>
          </p:cNvPr>
          <p:cNvSpPr>
            <a:spLocks noGrp="1"/>
          </p:cNvSpPr>
          <p:nvPr>
            <p:ph type="body" sz="quarter" idx="3"/>
          </p:nvPr>
        </p:nvSpPr>
        <p:spPr>
          <a:xfrm>
            <a:off x="710892" y="4460168"/>
            <a:ext cx="5680693" cy="4224494"/>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F439952-7DBA-42C4-B629-E0A449E1C7C6}"/>
              </a:ext>
            </a:extLst>
          </p:cNvPr>
          <p:cNvSpPr>
            <a:spLocks noGrp="1"/>
          </p:cNvSpPr>
          <p:nvPr>
            <p:ph type="ftr" sz="quarter" idx="4"/>
          </p:nvPr>
        </p:nvSpPr>
        <p:spPr>
          <a:xfrm>
            <a:off x="1" y="8917128"/>
            <a:ext cx="3078383" cy="469745"/>
          </a:xfrm>
          <a:prstGeom prst="rect">
            <a:avLst/>
          </a:prstGeom>
        </p:spPr>
        <p:txBody>
          <a:bodyPr vert="horz" lIns="93177" tIns="46589" rIns="93177" bIns="46589"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2FA95544-9B96-4C27-8E5F-A439BFC9C15E}"/>
              </a:ext>
            </a:extLst>
          </p:cNvPr>
          <p:cNvSpPr>
            <a:spLocks noGrp="1"/>
          </p:cNvSpPr>
          <p:nvPr>
            <p:ph type="sldNum" sz="quarter" idx="5"/>
          </p:nvPr>
        </p:nvSpPr>
        <p:spPr>
          <a:xfrm>
            <a:off x="4022486" y="8917128"/>
            <a:ext cx="3078383" cy="46974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9FC0778E-9434-41E9-AD7E-D51390B9372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pPr>
            <a:r>
              <a:rPr lang="en-US" sz="1800" b="1">
                <a:effectLst/>
                <a:latin typeface="Calibri" panose="020F0502020204030204" pitchFamily="34" charset="0"/>
                <a:ea typeface="Times New Roman" panose="02020603050405020304" pitchFamily="18" charset="0"/>
              </a:rPr>
              <a:t>Each year, the Transportation Agency presents this Excellence Awards Ceremony to honor individuals, businesses, groups, programs and projects in recognition of their efforts to improve transportation in Monterey County.  </a:t>
            </a:r>
            <a:endParaRPr lang="en-US" sz="1800" b="1">
              <a:effectLst/>
              <a:latin typeface="Times New Roman" panose="02020603050405020304" pitchFamily="18" charset="0"/>
              <a:ea typeface="Times New Roman" panose="02020603050405020304" pitchFamily="18" charset="0"/>
            </a:endParaRPr>
          </a:p>
          <a:p>
            <a:pPr marL="57150" marR="0">
              <a:lnSpc>
                <a:spcPct val="200000"/>
              </a:lnSpc>
              <a:spcBef>
                <a:spcPts val="0"/>
              </a:spcBef>
              <a:spcAft>
                <a:spcPts val="0"/>
              </a:spcAft>
            </a:pPr>
            <a:r>
              <a:rPr lang="en-US" sz="1800" b="1">
                <a:effectLst/>
                <a:latin typeface="Calibri" panose="020F0502020204030204" pitchFamily="34" charset="0"/>
                <a:ea typeface="Times New Roman" panose="02020603050405020304" pitchFamily="18" charset="0"/>
              </a:rPr>
              <a:t> </a:t>
            </a:r>
            <a:endParaRPr lang="en-US" sz="1800" b="1">
              <a:effectLst/>
              <a:latin typeface="Times New Roman" panose="02020603050405020304" pitchFamily="18" charset="0"/>
              <a:ea typeface="Times New Roman" panose="02020603050405020304" pitchFamily="18" charset="0"/>
            </a:endParaRPr>
          </a:p>
          <a:p>
            <a:pPr marL="57150" marR="0">
              <a:lnSpc>
                <a:spcPct val="200000"/>
              </a:lnSpc>
              <a:spcBef>
                <a:spcPts val="0"/>
              </a:spcBef>
              <a:spcAft>
                <a:spcPts val="0"/>
              </a:spcAft>
            </a:pPr>
            <a:r>
              <a:rPr lang="en-US" sz="1800" b="1">
                <a:effectLst/>
                <a:latin typeface="Calibri" panose="020F0502020204030204" pitchFamily="34" charset="0"/>
                <a:ea typeface="Times New Roman" panose="02020603050405020304" pitchFamily="18" charset="0"/>
              </a:rPr>
              <a:t> </a:t>
            </a:r>
            <a:endParaRPr lang="en-US" sz="1800" b="1">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a:t>
            </a:fld>
            <a:endParaRPr lang="en-US" altLang="en-US"/>
          </a:p>
        </p:txBody>
      </p:sp>
    </p:spTree>
    <p:extLst>
      <p:ext uri="{BB962C8B-B14F-4D97-AF65-F5344CB8AC3E}">
        <p14:creationId xmlns:p14="http://schemas.microsoft.com/office/powerpoint/2010/main" val="2459249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565" marR="0">
              <a:lnSpc>
                <a:spcPct val="115000"/>
              </a:lnSpc>
              <a:spcBef>
                <a:spcPts val="1200"/>
              </a:spcBef>
            </a:pPr>
            <a:r>
              <a:rPr lang="en-US" sz="1800" b="1">
                <a:effectLst/>
                <a:latin typeface="Calibri" panose="020F0502020204030204" pitchFamily="34" charset="0"/>
                <a:ea typeface="Calibri" panose="020F0502020204030204" pitchFamily="34" charset="0"/>
              </a:rPr>
              <a:t>His</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persistence</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led</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the</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TAMC</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Board</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to</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vote</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unanimously</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to</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use</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$500,000</a:t>
            </a:r>
            <a:r>
              <a:rPr lang="en-US" sz="1800" b="1" spc="-3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of</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Measure</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X</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funds</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to</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install Adaptive Signal Controls at all 9 intersections on Highway 68. </a:t>
            </a:r>
          </a:p>
          <a:p>
            <a:pPr marL="75565" marR="0">
              <a:lnSpc>
                <a:spcPct val="115000"/>
              </a:lnSpc>
              <a:spcBef>
                <a:spcPts val="1200"/>
              </a:spcBef>
            </a:pPr>
            <a:r>
              <a:rPr lang="en-US" sz="1800" b="1">
                <a:effectLst/>
                <a:latin typeface="Calibri" panose="020F0502020204030204" pitchFamily="34" charset="0"/>
                <a:ea typeface="Calibri" panose="020F0502020204030204" pitchFamily="34" charset="0"/>
              </a:rPr>
              <a:t>The anticipated results may potentially improve conditions along the heavily congested Highway 68 corridor in advance of the ultimate roundabout project.</a:t>
            </a:r>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10</a:t>
            </a:fld>
            <a:endParaRPr lang="en-US" altLang="en-US"/>
          </a:p>
        </p:txBody>
      </p:sp>
    </p:spTree>
    <p:extLst>
      <p:ext uri="{BB962C8B-B14F-4D97-AF65-F5344CB8AC3E}">
        <p14:creationId xmlns:p14="http://schemas.microsoft.com/office/powerpoint/2010/main" val="3886417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marR="0">
              <a:spcBef>
                <a:spcPts val="0"/>
              </a:spcBef>
              <a:spcAft>
                <a:spcPts val="0"/>
              </a:spcAft>
            </a:pPr>
            <a:r>
              <a:rPr lang="en-US" sz="1200" b="1">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endParaRPr lang="en-US" sz="1800" b="0" i="0" u="none" strike="noStrike" baseline="0">
              <a:latin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11</a:t>
            </a:fld>
            <a:endParaRPr lang="en-US" altLang="en-US"/>
          </a:p>
        </p:txBody>
      </p:sp>
    </p:spTree>
    <p:extLst>
      <p:ext uri="{BB962C8B-B14F-4D97-AF65-F5344CB8AC3E}">
        <p14:creationId xmlns:p14="http://schemas.microsoft.com/office/powerpoint/2010/main" val="1725290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12</a:t>
            </a:fld>
            <a:endParaRPr lang="en-US" altLang="en-US"/>
          </a:p>
        </p:txBody>
      </p:sp>
    </p:spTree>
    <p:extLst>
      <p:ext uri="{BB962C8B-B14F-4D97-AF65-F5344CB8AC3E}">
        <p14:creationId xmlns:p14="http://schemas.microsoft.com/office/powerpoint/2010/main" val="1391345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13</a:t>
            </a:fld>
            <a:endParaRPr lang="en-US" altLang="en-US"/>
          </a:p>
        </p:txBody>
      </p:sp>
    </p:spTree>
    <p:extLst>
      <p:ext uri="{BB962C8B-B14F-4D97-AF65-F5344CB8AC3E}">
        <p14:creationId xmlns:p14="http://schemas.microsoft.com/office/powerpoint/2010/main" val="1639774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The Problem:</a:t>
            </a:r>
          </a:p>
          <a:p>
            <a:pPr marL="75565" marR="70485">
              <a:lnSpc>
                <a:spcPct val="115000"/>
              </a:lnSpc>
              <a:spcBef>
                <a:spcPts val="1190"/>
              </a:spcBef>
            </a:pPr>
            <a:r>
              <a:rPr lang="en-US" sz="1800" b="1">
                <a:effectLst/>
                <a:latin typeface="Calibri" panose="020F0502020204030204" pitchFamily="34" charset="0"/>
                <a:ea typeface="Calibri" panose="020F0502020204030204" pitchFamily="34" charset="0"/>
              </a:rPr>
              <a:t>Congestion on Highway 68</a:t>
            </a:r>
            <a:endParaRPr lang="en-US" sz="1800" b="1"/>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14</a:t>
            </a:fld>
            <a:endParaRPr lang="en-US" altLang="en-US"/>
          </a:p>
        </p:txBody>
      </p:sp>
    </p:spTree>
    <p:extLst>
      <p:ext uri="{BB962C8B-B14F-4D97-AF65-F5344CB8AC3E}">
        <p14:creationId xmlns:p14="http://schemas.microsoft.com/office/powerpoint/2010/main" val="3446655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effectLst/>
                <a:latin typeface="Calibri" panose="020F0502020204030204" pitchFamily="34" charset="0"/>
                <a:ea typeface="Calibri" panose="020F0502020204030204" pitchFamily="34" charset="0"/>
              </a:rPr>
              <a:t>led to aggressive drivers using local streets in the Toro Park/Serra Village neighborhoods</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to</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bypass</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highway</a:t>
            </a:r>
            <a:r>
              <a:rPr lang="en-US" sz="1800" b="1" spc="-2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traffic.</a:t>
            </a:r>
            <a:r>
              <a:rPr lang="en-US" sz="1800" b="1" spc="-10">
                <a:effectLst/>
                <a:latin typeface="Calibri" panose="020F0502020204030204" pitchFamily="34" charset="0"/>
                <a:ea typeface="Calibri" panose="020F0502020204030204" pitchFamily="34" charset="0"/>
              </a:rPr>
              <a:t> </a:t>
            </a:r>
            <a:endParaRPr lang="en-US" sz="1800" b="1"/>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15</a:t>
            </a:fld>
            <a:endParaRPr lang="en-US" altLang="en-US"/>
          </a:p>
        </p:txBody>
      </p:sp>
    </p:spTree>
    <p:extLst>
      <p:ext uri="{BB962C8B-B14F-4D97-AF65-F5344CB8AC3E}">
        <p14:creationId xmlns:p14="http://schemas.microsoft.com/office/powerpoint/2010/main" val="3058694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565" marR="70485">
              <a:lnSpc>
                <a:spcPct val="115000"/>
              </a:lnSpc>
              <a:spcBef>
                <a:spcPts val="1190"/>
              </a:spcBef>
            </a:pPr>
            <a:r>
              <a:rPr lang="en-US" sz="1800" b="1">
                <a:effectLst/>
                <a:latin typeface="Calibri" panose="020F0502020204030204" pitchFamily="34" charset="0"/>
                <a:ea typeface="Calibri" panose="020F0502020204030204" pitchFamily="34" charset="0"/>
              </a:rPr>
              <a:t>Residents</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took</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action</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by</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asking</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TAMC</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in</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March 2024</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to</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head a project to implement a traffic safety project with complete street features, </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16</a:t>
            </a:fld>
            <a:endParaRPr lang="en-US" altLang="en-US"/>
          </a:p>
        </p:txBody>
      </p:sp>
    </p:spTree>
    <p:extLst>
      <p:ext uri="{BB962C8B-B14F-4D97-AF65-F5344CB8AC3E}">
        <p14:creationId xmlns:p14="http://schemas.microsoft.com/office/powerpoint/2010/main" val="366739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565" marR="70485">
              <a:lnSpc>
                <a:spcPct val="115000"/>
              </a:lnSpc>
              <a:spcBef>
                <a:spcPts val="1205"/>
              </a:spcBef>
            </a:pPr>
            <a:r>
              <a:rPr lang="en-US" sz="1800" b="1">
                <a:effectLst/>
                <a:latin typeface="Calibri" panose="020F0502020204030204" pitchFamily="34" charset="0"/>
                <a:ea typeface="Calibri" panose="020F0502020204030204" pitchFamily="34" charset="0"/>
              </a:rPr>
              <a:t>which became the “Toro Park Cut-Through Traffic Project.” </a:t>
            </a:r>
          </a:p>
          <a:p>
            <a:pPr marL="75565" marR="70485">
              <a:lnSpc>
                <a:spcPct val="115000"/>
              </a:lnSpc>
              <a:spcBef>
                <a:spcPts val="1205"/>
              </a:spcBef>
            </a:pPr>
            <a:r>
              <a:rPr lang="en-US" sz="1800" b="1">
                <a:effectLst/>
                <a:latin typeface="Calibri" panose="020F0502020204030204" pitchFamily="34" charset="0"/>
                <a:ea typeface="Calibri" panose="020F0502020204030204" pitchFamily="34" charset="0"/>
              </a:rPr>
              <a:t>Through</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this</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community</a:t>
            </a:r>
            <a:r>
              <a:rPr lang="en-US" sz="1800" b="1" spc="-2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driven</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effort,</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committee</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was</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set</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up</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to</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guide</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TAMC</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and County</a:t>
            </a:r>
            <a:r>
              <a:rPr lang="en-US" sz="1800" b="1" spc="-2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of</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Monterey staff in working with residents to reach a consensus on implementing a solution within 6 months of their ask. </a:t>
            </a:r>
            <a:endParaRPr lang="en-US" b="1"/>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17</a:t>
            </a:fld>
            <a:endParaRPr lang="en-US" altLang="en-US"/>
          </a:p>
        </p:txBody>
      </p:sp>
    </p:spTree>
    <p:extLst>
      <p:ext uri="{BB962C8B-B14F-4D97-AF65-F5344CB8AC3E}">
        <p14:creationId xmlns:p14="http://schemas.microsoft.com/office/powerpoint/2010/main" val="611954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565" marR="70485">
              <a:lnSpc>
                <a:spcPct val="115000"/>
              </a:lnSpc>
              <a:spcBef>
                <a:spcPts val="1190"/>
              </a:spcBef>
            </a:pPr>
            <a:r>
              <a:rPr lang="en-US" sz="1800" b="1">
                <a:effectLst/>
                <a:latin typeface="Calibri" panose="020F0502020204030204" pitchFamily="34" charset="0"/>
                <a:ea typeface="Calibri" panose="020F0502020204030204" pitchFamily="34" charset="0"/>
              </a:rPr>
              <a:t>The committee helped organize community workshops that built support for the project and kept Toro</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Park,</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Serra</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Village</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informed of</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the</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project progress</a:t>
            </a:r>
            <a:r>
              <a:rPr lang="en-US" sz="1800">
                <a:effectLst/>
                <a:latin typeface="Calibri" panose="020F0502020204030204" pitchFamily="34" charset="0"/>
                <a:ea typeface="Calibri" panose="020F0502020204030204" pitchFamily="34" charset="0"/>
              </a:rPr>
              <a:t>.</a:t>
            </a:r>
            <a:r>
              <a:rPr lang="en-US" sz="1800" spc="-10">
                <a:effectLst/>
                <a:latin typeface="Calibri" panose="020F0502020204030204" pitchFamily="34" charset="0"/>
                <a:ea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18</a:t>
            </a:fld>
            <a:endParaRPr lang="en-US" altLang="en-US"/>
          </a:p>
        </p:txBody>
      </p:sp>
    </p:spTree>
    <p:extLst>
      <p:ext uri="{BB962C8B-B14F-4D97-AF65-F5344CB8AC3E}">
        <p14:creationId xmlns:p14="http://schemas.microsoft.com/office/powerpoint/2010/main" val="36595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Community meetings</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19</a:t>
            </a:fld>
            <a:endParaRPr lang="en-US" altLang="en-US"/>
          </a:p>
        </p:txBody>
      </p:sp>
    </p:spTree>
    <p:extLst>
      <p:ext uri="{BB962C8B-B14F-4D97-AF65-F5344CB8AC3E}">
        <p14:creationId xmlns:p14="http://schemas.microsoft.com/office/powerpoint/2010/main" val="106700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a:t>
            </a:fld>
            <a:endParaRPr lang="en-US" altLang="en-US"/>
          </a:p>
        </p:txBody>
      </p:sp>
    </p:spTree>
    <p:extLst>
      <p:ext uri="{BB962C8B-B14F-4D97-AF65-F5344CB8AC3E}">
        <p14:creationId xmlns:p14="http://schemas.microsoft.com/office/powerpoint/2010/main" val="2041853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Actively engaged: participated in outreach to seek solutions and gather support for through engagement for a solution</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20</a:t>
            </a:fld>
            <a:endParaRPr lang="en-US" altLang="en-US"/>
          </a:p>
        </p:txBody>
      </p:sp>
    </p:spTree>
    <p:extLst>
      <p:ext uri="{BB962C8B-B14F-4D97-AF65-F5344CB8AC3E}">
        <p14:creationId xmlns:p14="http://schemas.microsoft.com/office/powerpoint/2010/main" val="98125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t>Committee members actively engaged: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t>participated in outreach to seek solutions and gather support for through engagement for a solution</a:t>
            </a:r>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21</a:t>
            </a:fld>
            <a:endParaRPr lang="en-US" altLang="en-US"/>
          </a:p>
        </p:txBody>
      </p:sp>
    </p:spTree>
    <p:extLst>
      <p:ext uri="{BB962C8B-B14F-4D97-AF65-F5344CB8AC3E}">
        <p14:creationId xmlns:p14="http://schemas.microsoft.com/office/powerpoint/2010/main" val="500905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t>Committee members actively engaged: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t>participated in outreach to seek solutions and gather support for through engagement for a solution</a:t>
            </a:r>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22</a:t>
            </a:fld>
            <a:endParaRPr lang="en-US" altLang="en-US"/>
          </a:p>
        </p:txBody>
      </p:sp>
    </p:spTree>
    <p:extLst>
      <p:ext uri="{BB962C8B-B14F-4D97-AF65-F5344CB8AC3E}">
        <p14:creationId xmlns:p14="http://schemas.microsoft.com/office/powerpoint/2010/main" val="335164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Staffing breakout tables at meeting </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23</a:t>
            </a:fld>
            <a:endParaRPr lang="en-US" altLang="en-US"/>
          </a:p>
        </p:txBody>
      </p:sp>
    </p:spTree>
    <p:extLst>
      <p:ext uri="{BB962C8B-B14F-4D97-AF65-F5344CB8AC3E}">
        <p14:creationId xmlns:p14="http://schemas.microsoft.com/office/powerpoint/2010/main" val="523313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7BB41-573E-A571-1F07-8741FBC6E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DCDA6-5A55-2482-297D-9C635AE584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2EBCA-4B17-7978-6915-9AD73ADE3546}"/>
              </a:ext>
            </a:extLst>
          </p:cNvPr>
          <p:cNvSpPr>
            <a:spLocks noGrp="1"/>
          </p:cNvSpPr>
          <p:nvPr>
            <p:ph type="body" idx="1"/>
          </p:nvPr>
        </p:nvSpPr>
        <p:spPr/>
        <p:txBody>
          <a:bodyPr/>
          <a:lstStyle/>
          <a:p>
            <a:r>
              <a:rPr lang="en-US" sz="1800" b="1"/>
              <a:t>Results: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effectLst/>
                <a:latin typeface="Calibri" panose="020F0502020204030204" pitchFamily="34" charset="0"/>
                <a:ea typeface="Calibri" panose="020F0502020204030204" pitchFamily="34" charset="0"/>
              </a:rPr>
              <a:t>nearly 500 drivers who had been cutting through the residential neighborhoods</a:t>
            </a:r>
            <a:r>
              <a:rPr lang="en-US" sz="1800" b="1" spc="-2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and</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driving</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in</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front</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of</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an</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elementary</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school</a:t>
            </a:r>
            <a:r>
              <a:rPr lang="en-US" sz="1800" b="1" spc="-2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have</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been</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rerouted</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back</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onto</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Highway</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68, where the traffic belongs.</a:t>
            </a:r>
          </a:p>
          <a:p>
            <a:endParaRPr lang="en-US"/>
          </a:p>
        </p:txBody>
      </p:sp>
      <p:sp>
        <p:nvSpPr>
          <p:cNvPr id="4" name="Slide Number Placeholder 3">
            <a:extLst>
              <a:ext uri="{FF2B5EF4-FFF2-40B4-BE49-F238E27FC236}">
                <a16:creationId xmlns:a16="http://schemas.microsoft.com/office/drawing/2014/main" id="{99E7DB0C-57D9-3F02-61C6-0EF2CFE247AD}"/>
              </a:ext>
            </a:extLst>
          </p:cNvPr>
          <p:cNvSpPr>
            <a:spLocks noGrp="1"/>
          </p:cNvSpPr>
          <p:nvPr>
            <p:ph type="sldNum" sz="quarter" idx="5"/>
          </p:nvPr>
        </p:nvSpPr>
        <p:spPr/>
        <p:txBody>
          <a:bodyPr/>
          <a:lstStyle/>
          <a:p>
            <a:pPr>
              <a:defRPr/>
            </a:pPr>
            <a:fld id="{9FC0778E-9434-41E9-AD7E-D51390B9372E}" type="slidenum">
              <a:rPr lang="en-US" altLang="en-US" smtClean="0"/>
              <a:pPr>
                <a:defRPr/>
              </a:pPr>
              <a:t>24</a:t>
            </a:fld>
            <a:endParaRPr lang="en-US" altLang="en-US"/>
          </a:p>
        </p:txBody>
      </p:sp>
    </p:spTree>
    <p:extLst>
      <p:ext uri="{BB962C8B-B14F-4D97-AF65-F5344CB8AC3E}">
        <p14:creationId xmlns:p14="http://schemas.microsoft.com/office/powerpoint/2010/main" val="2480360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565" marR="86360">
              <a:lnSpc>
                <a:spcPct val="115000"/>
              </a:lnSpc>
              <a:spcBef>
                <a:spcPts val="1200"/>
              </a:spcBef>
            </a:pPr>
            <a:r>
              <a:rPr lang="en-US" sz="1800" b="1">
                <a:effectLst/>
                <a:latin typeface="Calibri" panose="020F0502020204030204" pitchFamily="34" charset="0"/>
                <a:ea typeface="Calibri" panose="020F0502020204030204" pitchFamily="34" charset="0"/>
              </a:rPr>
              <a:t>The Toro Park Cut-Through Pilot Project is an excellent example of community-based solutions being implemented using public engagement to drive project delivery. </a:t>
            </a:r>
          </a:p>
          <a:p>
            <a:pPr marL="75565" marR="86360">
              <a:lnSpc>
                <a:spcPct val="115000"/>
              </a:lnSpc>
              <a:spcBef>
                <a:spcPts val="1200"/>
              </a:spcBef>
            </a:pPr>
            <a:r>
              <a:rPr lang="en-US" sz="1800" b="1">
                <a:effectLst/>
                <a:latin typeface="Calibri" panose="020F0502020204030204" pitchFamily="34" charset="0"/>
                <a:ea typeface="Calibri" panose="020F0502020204030204" pitchFamily="34" charset="0"/>
              </a:rPr>
              <a:t>It is a way to show elected officials and</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the</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public</a:t>
            </a:r>
            <a:r>
              <a:rPr lang="en-US" sz="1800" b="1" spc="-2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how a</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community</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can</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be</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empowered</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to</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deliver</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project</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that took</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over</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20</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years</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to</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find consensus and build trust in public government to address important traffic safety issues.</a:t>
            </a:r>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25</a:t>
            </a:fld>
            <a:endParaRPr lang="en-US" altLang="en-US"/>
          </a:p>
        </p:txBody>
      </p:sp>
    </p:spTree>
    <p:extLst>
      <p:ext uri="{BB962C8B-B14F-4D97-AF65-F5344CB8AC3E}">
        <p14:creationId xmlns:p14="http://schemas.microsoft.com/office/powerpoint/2010/main" val="4049036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marR="0">
              <a:spcBef>
                <a:spcPts val="0"/>
              </a:spcBef>
              <a:spcAft>
                <a:spcPts val="0"/>
              </a:spcAft>
            </a:pPr>
            <a:r>
              <a:rPr lang="en-US" sz="1200" b="1">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26</a:t>
            </a:fld>
            <a:endParaRPr lang="en-US" altLang="en-US"/>
          </a:p>
        </p:txBody>
      </p:sp>
    </p:spTree>
    <p:extLst>
      <p:ext uri="{BB962C8B-B14F-4D97-AF65-F5344CB8AC3E}">
        <p14:creationId xmlns:p14="http://schemas.microsoft.com/office/powerpoint/2010/main" val="3862102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27</a:t>
            </a:fld>
            <a:endParaRPr lang="en-US" altLang="en-US"/>
          </a:p>
        </p:txBody>
      </p:sp>
    </p:spTree>
    <p:extLst>
      <p:ext uri="{BB962C8B-B14F-4D97-AF65-F5344CB8AC3E}">
        <p14:creationId xmlns:p14="http://schemas.microsoft.com/office/powerpoint/2010/main" val="1194192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rPr>
              <a:t> </a:t>
            </a:r>
            <a:endParaRPr lang="en-US" sz="1800" b="1"/>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28</a:t>
            </a:fld>
            <a:endParaRPr lang="en-US" altLang="en-US"/>
          </a:p>
        </p:txBody>
      </p:sp>
    </p:spTree>
    <p:extLst>
      <p:ext uri="{BB962C8B-B14F-4D97-AF65-F5344CB8AC3E}">
        <p14:creationId xmlns:p14="http://schemas.microsoft.com/office/powerpoint/2010/main" val="575754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1187450"/>
            <a:ext cx="4273550" cy="32051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effectLst/>
                <a:latin typeface="Calibri" panose="020F0502020204030204" pitchFamily="34" charset="0"/>
                <a:ea typeface="Calibri" panose="020F0502020204030204" pitchFamily="34" charset="0"/>
              </a:rPr>
              <a:t>The Transportation Agency for Monterey County, Monterey County Health Department, Ecology Action, and the cities of Gonzales, Soledad, Greenfield, and King City partnered to develop the Salinas Valley Safe Routes to School Plan ("Plan").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effectLst/>
                <a:latin typeface="Calibri" panose="020F0502020204030204" pitchFamily="34" charset="0"/>
                <a:ea typeface="Calibri" panose="020F0502020204030204" pitchFamily="34" charset="0"/>
              </a:rPr>
              <a:t>The two-year planning process identified barriers to safe access</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to</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22</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public</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schools</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in</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South</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Monterey</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County</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cities</a:t>
            </a:r>
            <a:r>
              <a:rPr lang="en-US" sz="1800" b="1" spc="-2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and</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recommended</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infrastructure</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and</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non- infrastructure improvements.</a:t>
            </a:r>
          </a:p>
          <a:p>
            <a:endParaRPr lang="en-US"/>
          </a:p>
        </p:txBody>
      </p:sp>
      <p:sp>
        <p:nvSpPr>
          <p:cNvPr id="4" name="Slide Number Placeholder 3"/>
          <p:cNvSpPr>
            <a:spLocks noGrp="1"/>
          </p:cNvSpPr>
          <p:nvPr>
            <p:ph type="sldNum" sz="quarter" idx="5"/>
          </p:nvPr>
        </p:nvSpPr>
        <p:spPr/>
        <p:txBody>
          <a:bodyPr/>
          <a:lstStyle/>
          <a:p>
            <a:fld id="{1033817F-A17A-46D1-B20E-59CCABFBE54B}" type="slidenum">
              <a:rPr lang="en-US" smtClean="0"/>
              <a:t>29</a:t>
            </a:fld>
            <a:endParaRPr lang="en-US"/>
          </a:p>
        </p:txBody>
      </p:sp>
    </p:spTree>
    <p:extLst>
      <p:ext uri="{BB962C8B-B14F-4D97-AF65-F5344CB8AC3E}">
        <p14:creationId xmlns:p14="http://schemas.microsoft.com/office/powerpoint/2010/main" val="1475568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Calibri" panose="020F0502020204030204" pitchFamily="34" charset="0"/>
                <a:ea typeface="Times New Roman" panose="02020603050405020304" pitchFamily="18" charset="0"/>
              </a:rPr>
              <a:t>first award is an individual award</a:t>
            </a:r>
            <a:endParaRPr lang="en-US" sz="180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a:t>
            </a:fld>
            <a:endParaRPr lang="en-US" altLang="en-US"/>
          </a:p>
        </p:txBody>
      </p:sp>
    </p:spTree>
    <p:extLst>
      <p:ext uri="{BB962C8B-B14F-4D97-AF65-F5344CB8AC3E}">
        <p14:creationId xmlns:p14="http://schemas.microsoft.com/office/powerpoint/2010/main" val="1857751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1187450"/>
            <a:ext cx="4273550" cy="32051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Participatory Budgeting is a democratic process where community members get to decide how to allocate public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 TAMC is providing $250,000 of Regional Surface Transportation Program funds to King City, Greenfield, Soledad, and Gonzales</a:t>
            </a:r>
          </a:p>
        </p:txBody>
      </p:sp>
      <p:sp>
        <p:nvSpPr>
          <p:cNvPr id="4" name="Slide Number Placeholder 3"/>
          <p:cNvSpPr>
            <a:spLocks noGrp="1"/>
          </p:cNvSpPr>
          <p:nvPr>
            <p:ph type="sldNum" sz="quarter" idx="5"/>
          </p:nvPr>
        </p:nvSpPr>
        <p:spPr/>
        <p:txBody>
          <a:bodyPr/>
          <a:lstStyle/>
          <a:p>
            <a:fld id="{1033817F-A17A-46D1-B20E-59CCABFBE54B}" type="slidenum">
              <a:rPr lang="en-US" smtClean="0"/>
              <a:t>30</a:t>
            </a:fld>
            <a:endParaRPr lang="en-US"/>
          </a:p>
        </p:txBody>
      </p:sp>
    </p:spTree>
    <p:extLst>
      <p:ext uri="{BB962C8B-B14F-4D97-AF65-F5344CB8AC3E}">
        <p14:creationId xmlns:p14="http://schemas.microsoft.com/office/powerpoint/2010/main" val="3763416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1187450"/>
            <a:ext cx="4273550" cy="3205163"/>
          </a:xfrm>
        </p:spPr>
      </p:sp>
      <p:sp>
        <p:nvSpPr>
          <p:cNvPr id="3" name="Notes Placeholder 2"/>
          <p:cNvSpPr>
            <a:spLocks noGrp="1"/>
          </p:cNvSpPr>
          <p:nvPr>
            <p:ph type="body" idx="1"/>
          </p:nvPr>
        </p:nvSpPr>
        <p:spPr/>
        <p:txBody>
          <a:bodyPr/>
          <a:lstStyle/>
          <a:p>
            <a:r>
              <a:rPr lang="en-US" sz="1800" b="1"/>
              <a:t>Participatory Budgeting in its entirety undergoes these four steps.</a:t>
            </a:r>
          </a:p>
        </p:txBody>
      </p:sp>
      <p:sp>
        <p:nvSpPr>
          <p:cNvPr id="4" name="Slide Number Placeholder 3"/>
          <p:cNvSpPr>
            <a:spLocks noGrp="1"/>
          </p:cNvSpPr>
          <p:nvPr>
            <p:ph type="sldNum" sz="quarter" idx="5"/>
          </p:nvPr>
        </p:nvSpPr>
        <p:spPr/>
        <p:txBody>
          <a:bodyPr/>
          <a:lstStyle/>
          <a:p>
            <a:fld id="{1033817F-A17A-46D1-B20E-59CCABFBE54B}" type="slidenum">
              <a:rPr lang="en-US" smtClean="0"/>
              <a:t>31</a:t>
            </a:fld>
            <a:endParaRPr lang="en-US"/>
          </a:p>
        </p:txBody>
      </p:sp>
    </p:spTree>
    <p:extLst>
      <p:ext uri="{BB962C8B-B14F-4D97-AF65-F5344CB8AC3E}">
        <p14:creationId xmlns:p14="http://schemas.microsoft.com/office/powerpoint/2010/main" val="3148463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32</a:t>
            </a:fld>
            <a:endParaRPr lang="en-US" altLang="en-US"/>
          </a:p>
        </p:txBody>
      </p:sp>
    </p:spTree>
    <p:extLst>
      <p:ext uri="{BB962C8B-B14F-4D97-AF65-F5344CB8AC3E}">
        <p14:creationId xmlns:p14="http://schemas.microsoft.com/office/powerpoint/2010/main" val="3013971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1187450"/>
            <a:ext cx="4273550" cy="3205163"/>
          </a:xfrm>
        </p:spPr>
      </p:sp>
      <p:sp>
        <p:nvSpPr>
          <p:cNvPr id="3" name="Notes Placeholder 2"/>
          <p:cNvSpPr>
            <a:spLocks noGrp="1"/>
          </p:cNvSpPr>
          <p:nvPr>
            <p:ph type="body" idx="1"/>
          </p:nvPr>
        </p:nvSpPr>
        <p:spPr/>
        <p:txBody>
          <a:bodyPr/>
          <a:lstStyle/>
          <a:p>
            <a:pPr marL="171450" indent="-171450">
              <a:buFontTx/>
              <a:buChar char="-"/>
            </a:pPr>
            <a:r>
              <a:rPr lang="en-US" sz="1800" b="1"/>
              <a:t>Able to achieve this with our partnerships with Ecology Action and the Monterey County Health Department, through extensive outreach to recruit steering committee</a:t>
            </a:r>
          </a:p>
          <a:p>
            <a:pPr marL="171450" indent="-171450">
              <a:buFontTx/>
              <a:buChar char="-"/>
            </a:pPr>
            <a:r>
              <a:rPr lang="en-US" sz="1800" b="1"/>
              <a:t>There were a total of 8 monthly meetings for each committee and each meeting lasted 3 hours.</a:t>
            </a:r>
          </a:p>
          <a:p>
            <a:pPr marL="171450" indent="-171450">
              <a:buFontTx/>
              <a:buChar char="-"/>
            </a:pPr>
            <a:endParaRPr lang="en-US" sz="1800" b="1"/>
          </a:p>
          <a:p>
            <a:pPr marL="171450" indent="-171450">
              <a:buFontTx/>
              <a:buChar char="-"/>
            </a:pPr>
            <a:r>
              <a:rPr lang="en-US" sz="1800" b="1"/>
              <a:t>There were between 10-30 members in each committee.</a:t>
            </a:r>
          </a:p>
          <a:p>
            <a:pPr marL="171450" indent="-171450">
              <a:buFontTx/>
              <a:buChar char="-"/>
            </a:pPr>
            <a:endParaRPr lang="en-US" sz="1800" b="1"/>
          </a:p>
          <a:p>
            <a:pPr marL="171450" indent="-171450">
              <a:buFontTx/>
              <a:buChar char="-"/>
            </a:pPr>
            <a:r>
              <a:rPr lang="en-US" sz="1800" b="1"/>
              <a:t>All meetings were primarily held in Spanish with interpretation to English.</a:t>
            </a:r>
          </a:p>
          <a:p>
            <a:pPr marL="171450" indent="-171450">
              <a:buFontTx/>
              <a:buChar char="-"/>
            </a:pPr>
            <a:r>
              <a:rPr lang="en-US" sz="1800" b="1"/>
              <a:t>We compensated committee members for their time.</a:t>
            </a:r>
          </a:p>
        </p:txBody>
      </p:sp>
      <p:sp>
        <p:nvSpPr>
          <p:cNvPr id="4" name="Slide Number Placeholder 3"/>
          <p:cNvSpPr>
            <a:spLocks noGrp="1"/>
          </p:cNvSpPr>
          <p:nvPr>
            <p:ph type="sldNum" sz="quarter" idx="5"/>
          </p:nvPr>
        </p:nvSpPr>
        <p:spPr/>
        <p:txBody>
          <a:bodyPr/>
          <a:lstStyle/>
          <a:p>
            <a:fld id="{1033817F-A17A-46D1-B20E-59CCABFBE54B}" type="slidenum">
              <a:rPr lang="en-US" smtClean="0"/>
              <a:t>33</a:t>
            </a:fld>
            <a:endParaRPr lang="en-US"/>
          </a:p>
        </p:txBody>
      </p:sp>
    </p:spTree>
    <p:extLst>
      <p:ext uri="{BB962C8B-B14F-4D97-AF65-F5344CB8AC3E}">
        <p14:creationId xmlns:p14="http://schemas.microsoft.com/office/powerpoint/2010/main" val="2700480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1187450"/>
            <a:ext cx="4273550" cy="3205163"/>
          </a:xfrm>
        </p:spPr>
      </p:sp>
      <p:sp>
        <p:nvSpPr>
          <p:cNvPr id="3" name="Notes Placeholder 2"/>
          <p:cNvSpPr>
            <a:spLocks noGrp="1"/>
          </p:cNvSpPr>
          <p:nvPr>
            <p:ph type="body" idx="1"/>
          </p:nvPr>
        </p:nvSpPr>
        <p:spPr/>
        <p:txBody>
          <a:bodyPr/>
          <a:lstStyle/>
          <a:p>
            <a:pPr marL="171450" indent="-171450">
              <a:buFontTx/>
              <a:buChar char="-"/>
            </a:pPr>
            <a:r>
              <a:rPr lang="en-US" sz="1600" b="1"/>
              <a:t>Once the steering committee was formed the project team went over what the members roles were in the participatory budgeting process, with the emphasize that they had the power to drive the process. </a:t>
            </a:r>
          </a:p>
          <a:p>
            <a:pPr marL="171450" indent="-171450">
              <a:buFontTx/>
              <a:buChar char="-"/>
            </a:pPr>
            <a:endParaRPr lang="en-US" sz="1600" b="1"/>
          </a:p>
          <a:p>
            <a:pPr marL="171450" indent="-171450">
              <a:buFontTx/>
              <a:buChar char="-"/>
            </a:pPr>
            <a:r>
              <a:rPr lang="en-US" sz="1600" b="1"/>
              <a:t>The committees began by learning about the projects that will be included in the SV Safe Routes to School Plan and which projects were eligible for PB funding.</a:t>
            </a:r>
          </a:p>
          <a:p>
            <a:pPr marL="171450" indent="-171450">
              <a:buFontTx/>
              <a:buChar char="-"/>
            </a:pPr>
            <a:endParaRPr lang="en-US" sz="1600" b="1"/>
          </a:p>
          <a:p>
            <a:pPr marL="171450" indent="-171450">
              <a:buFontTx/>
              <a:buChar char="-"/>
            </a:pPr>
            <a:r>
              <a:rPr lang="en-US" sz="1600" b="1"/>
              <a:t>The committee began an election planning process where they set up the rules and procedures for a community-wide election.</a:t>
            </a:r>
          </a:p>
          <a:p>
            <a:pPr marL="171450" indent="-171450">
              <a:buFontTx/>
              <a:buChar char="-"/>
            </a:pPr>
            <a:endParaRPr lang="en-US" sz="1600" b="1"/>
          </a:p>
        </p:txBody>
      </p:sp>
      <p:sp>
        <p:nvSpPr>
          <p:cNvPr id="4" name="Slide Number Placeholder 3"/>
          <p:cNvSpPr>
            <a:spLocks noGrp="1"/>
          </p:cNvSpPr>
          <p:nvPr>
            <p:ph type="sldNum" sz="quarter" idx="5"/>
          </p:nvPr>
        </p:nvSpPr>
        <p:spPr/>
        <p:txBody>
          <a:bodyPr/>
          <a:lstStyle/>
          <a:p>
            <a:fld id="{1033817F-A17A-46D1-B20E-59CCABFBE54B}" type="slidenum">
              <a:rPr lang="en-US" smtClean="0"/>
              <a:t>34</a:t>
            </a:fld>
            <a:endParaRPr lang="en-US"/>
          </a:p>
        </p:txBody>
      </p:sp>
    </p:spTree>
    <p:extLst>
      <p:ext uri="{BB962C8B-B14F-4D97-AF65-F5344CB8AC3E}">
        <p14:creationId xmlns:p14="http://schemas.microsoft.com/office/powerpoint/2010/main" val="1554476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1187450"/>
            <a:ext cx="4273550" cy="3205163"/>
          </a:xfrm>
        </p:spPr>
      </p:sp>
      <p:sp>
        <p:nvSpPr>
          <p:cNvPr id="3" name="Notes Placeholder 2"/>
          <p:cNvSpPr>
            <a:spLocks noGrp="1"/>
          </p:cNvSpPr>
          <p:nvPr>
            <p:ph type="body" idx="1"/>
          </p:nvPr>
        </p:nvSpPr>
        <p:spPr/>
        <p:txBody>
          <a:bodyPr/>
          <a:lstStyle/>
          <a:p>
            <a:r>
              <a:rPr lang="en-US" sz="1800" b="1"/>
              <a:t>Once the election planning is completed…the committees choose which projects get to go on the final public ballot.</a:t>
            </a:r>
          </a:p>
          <a:p>
            <a:endParaRPr lang="en-US" sz="1800" b="1"/>
          </a:p>
          <a:p>
            <a:pPr marL="171450" indent="-171450">
              <a:buFontTx/>
              <a:buChar char="-"/>
            </a:pPr>
            <a:r>
              <a:rPr lang="en-US" sz="1800" b="1"/>
              <a:t>This part of the process required a lot of discussion and important decision making since they had to narrow down a large list of projects.</a:t>
            </a:r>
          </a:p>
          <a:p>
            <a:pPr marL="171450" indent="-171450">
              <a:buFontTx/>
              <a:buChar char="-"/>
            </a:pPr>
            <a:endParaRPr lang="en-US" sz="1800" b="1"/>
          </a:p>
          <a:p>
            <a:pPr marL="171450" indent="-171450">
              <a:buFontTx/>
              <a:buChar char="-"/>
            </a:pPr>
            <a:r>
              <a:rPr lang="en-US" sz="1800" b="1"/>
              <a:t>Each of the committees narrowed the projects to the most important ones, particularly with those that have a direct connection to a school.</a:t>
            </a:r>
          </a:p>
        </p:txBody>
      </p:sp>
      <p:sp>
        <p:nvSpPr>
          <p:cNvPr id="4" name="Slide Number Placeholder 3"/>
          <p:cNvSpPr>
            <a:spLocks noGrp="1"/>
          </p:cNvSpPr>
          <p:nvPr>
            <p:ph type="sldNum" sz="quarter" idx="5"/>
          </p:nvPr>
        </p:nvSpPr>
        <p:spPr/>
        <p:txBody>
          <a:bodyPr/>
          <a:lstStyle/>
          <a:p>
            <a:fld id="{1033817F-A17A-46D1-B20E-59CCABFBE54B}" type="slidenum">
              <a:rPr lang="en-US" smtClean="0"/>
              <a:t>35</a:t>
            </a:fld>
            <a:endParaRPr lang="en-US"/>
          </a:p>
        </p:txBody>
      </p:sp>
    </p:spTree>
    <p:extLst>
      <p:ext uri="{BB962C8B-B14F-4D97-AF65-F5344CB8AC3E}">
        <p14:creationId xmlns:p14="http://schemas.microsoft.com/office/powerpoint/2010/main" val="3334808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Then the teams really went to work! </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36</a:t>
            </a:fld>
            <a:endParaRPr lang="en-US" altLang="en-US"/>
          </a:p>
        </p:txBody>
      </p:sp>
    </p:spTree>
    <p:extLst>
      <p:ext uri="{BB962C8B-B14F-4D97-AF65-F5344CB8AC3E}">
        <p14:creationId xmlns:p14="http://schemas.microsoft.com/office/powerpoint/2010/main" val="3878897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37</a:t>
            </a:fld>
            <a:endParaRPr lang="en-US" altLang="en-US"/>
          </a:p>
        </p:txBody>
      </p:sp>
    </p:spTree>
    <p:extLst>
      <p:ext uri="{BB962C8B-B14F-4D97-AF65-F5344CB8AC3E}">
        <p14:creationId xmlns:p14="http://schemas.microsoft.com/office/powerpoint/2010/main" val="1717052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Halloween Event in King City</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38</a:t>
            </a:fld>
            <a:endParaRPr lang="en-US" altLang="en-US"/>
          </a:p>
        </p:txBody>
      </p:sp>
    </p:spTree>
    <p:extLst>
      <p:ext uri="{BB962C8B-B14F-4D97-AF65-F5344CB8AC3E}">
        <p14:creationId xmlns:p14="http://schemas.microsoft.com/office/powerpoint/2010/main" val="1835765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7EFCC-8AE0-63CE-4D9B-D077C481B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0CECB-4411-7A1F-6C05-96B04C40E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6C8C4-572A-E83E-E527-235D133D0D13}"/>
              </a:ext>
            </a:extLst>
          </p:cNvPr>
          <p:cNvSpPr>
            <a:spLocks noGrp="1"/>
          </p:cNvSpPr>
          <p:nvPr>
            <p:ph type="body" idx="1"/>
          </p:nvPr>
        </p:nvSpPr>
        <p:spPr/>
        <p:txBody>
          <a:bodyPr/>
          <a:lstStyle/>
          <a:p>
            <a:r>
              <a:rPr lang="en-US" sz="1800" b="1"/>
              <a:t>Soledad Farmers Market</a:t>
            </a:r>
          </a:p>
        </p:txBody>
      </p:sp>
      <p:sp>
        <p:nvSpPr>
          <p:cNvPr id="4" name="Slide Number Placeholder 3">
            <a:extLst>
              <a:ext uri="{FF2B5EF4-FFF2-40B4-BE49-F238E27FC236}">
                <a16:creationId xmlns:a16="http://schemas.microsoft.com/office/drawing/2014/main" id="{801D95E5-8D1D-9CA2-41BD-E0B81742CC4A}"/>
              </a:ext>
            </a:extLst>
          </p:cNvPr>
          <p:cNvSpPr>
            <a:spLocks noGrp="1"/>
          </p:cNvSpPr>
          <p:nvPr>
            <p:ph type="sldNum" sz="quarter" idx="5"/>
          </p:nvPr>
        </p:nvSpPr>
        <p:spPr/>
        <p:txBody>
          <a:bodyPr/>
          <a:lstStyle/>
          <a:p>
            <a:pPr>
              <a:defRPr/>
            </a:pPr>
            <a:fld id="{9FC0778E-9434-41E9-AD7E-D51390B9372E}" type="slidenum">
              <a:rPr lang="en-US" altLang="en-US" smtClean="0"/>
              <a:pPr>
                <a:defRPr/>
              </a:pPr>
              <a:t>39</a:t>
            </a:fld>
            <a:endParaRPr lang="en-US" altLang="en-US"/>
          </a:p>
        </p:txBody>
      </p:sp>
    </p:spTree>
    <p:extLst>
      <p:ext uri="{BB962C8B-B14F-4D97-AF65-F5344CB8AC3E}">
        <p14:creationId xmlns:p14="http://schemas.microsoft.com/office/powerpoint/2010/main" val="9017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0">
              <a:lnSpc>
                <a:spcPct val="115000"/>
              </a:lnSpc>
              <a:spcBef>
                <a:spcPts val="1415"/>
              </a:spcBef>
            </a:pPr>
            <a:r>
              <a:rPr lang="en-US" sz="1800" b="1">
                <a:effectLst/>
                <a:latin typeface="Calibri" panose="020F0502020204030204" pitchFamily="34" charset="0"/>
                <a:ea typeface="Calibri" panose="020F0502020204030204" pitchFamily="34" charset="0"/>
              </a:rPr>
              <a:t>Dwight</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Stump</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has</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been</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the</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leader</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behind</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the</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public</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campaign</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to</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install</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Adaptive</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Signal</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Controls</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along the 8 miles of the Highway 68 corridor.</a:t>
            </a:r>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a:t>
            </a:fld>
            <a:endParaRPr lang="en-US" altLang="en-US"/>
          </a:p>
        </p:txBody>
      </p:sp>
    </p:spTree>
    <p:extLst>
      <p:ext uri="{BB962C8B-B14F-4D97-AF65-F5344CB8AC3E}">
        <p14:creationId xmlns:p14="http://schemas.microsoft.com/office/powerpoint/2010/main" val="13456420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800" b="1"/>
              <a:t>Each committee had an election kickoff event where the public could learn more about projects and ask questions</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40</a:t>
            </a:fld>
            <a:endParaRPr lang="en-US" altLang="en-US"/>
          </a:p>
        </p:txBody>
      </p:sp>
    </p:spTree>
    <p:extLst>
      <p:ext uri="{BB962C8B-B14F-4D97-AF65-F5344CB8AC3E}">
        <p14:creationId xmlns:p14="http://schemas.microsoft.com/office/powerpoint/2010/main" val="3698314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41</a:t>
            </a:fld>
            <a:endParaRPr lang="en-US" altLang="en-US"/>
          </a:p>
        </p:txBody>
      </p:sp>
    </p:spTree>
    <p:extLst>
      <p:ext uri="{BB962C8B-B14F-4D97-AF65-F5344CB8AC3E}">
        <p14:creationId xmlns:p14="http://schemas.microsoft.com/office/powerpoint/2010/main" val="19255826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t>Placing voting banners throughout the community</a:t>
            </a:r>
          </a:p>
          <a:p>
            <a:pPr marL="171450" indent="-171450">
              <a:buFontTx/>
              <a:buChar char="-"/>
            </a:pPr>
            <a:r>
              <a:rPr lang="en-US" sz="1800" b="1"/>
              <a:t>Voting periods range from 1-4 weeks.</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42</a:t>
            </a:fld>
            <a:endParaRPr lang="en-US" altLang="en-US"/>
          </a:p>
        </p:txBody>
      </p:sp>
    </p:spTree>
    <p:extLst>
      <p:ext uri="{BB962C8B-B14F-4D97-AF65-F5344CB8AC3E}">
        <p14:creationId xmlns:p14="http://schemas.microsoft.com/office/powerpoint/2010/main" val="6763549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Signage at voting locations throughout the community</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43</a:t>
            </a:fld>
            <a:endParaRPr lang="en-US" altLang="en-US"/>
          </a:p>
        </p:txBody>
      </p:sp>
    </p:spTree>
    <p:extLst>
      <p:ext uri="{BB962C8B-B14F-4D97-AF65-F5344CB8AC3E}">
        <p14:creationId xmlns:p14="http://schemas.microsoft.com/office/powerpoint/2010/main" val="2034561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t>Aside from the kick event, the committees tasked themselves to do even more to promote the election, such as flyer distribution at food banks, schools and churches, radio announcements, and tabling at other community events.</a:t>
            </a:r>
          </a:p>
          <a:p>
            <a:endParaRPr lang="en-US" sz="1800" b="1"/>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44</a:t>
            </a:fld>
            <a:endParaRPr lang="en-US" altLang="en-US"/>
          </a:p>
        </p:txBody>
      </p:sp>
    </p:spTree>
    <p:extLst>
      <p:ext uri="{BB962C8B-B14F-4D97-AF65-F5344CB8AC3E}">
        <p14:creationId xmlns:p14="http://schemas.microsoft.com/office/powerpoint/2010/main" val="8013744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1187450"/>
            <a:ext cx="4273550" cy="3205163"/>
          </a:xfrm>
        </p:spPr>
      </p:sp>
      <p:sp>
        <p:nvSpPr>
          <p:cNvPr id="3" name="Notes Placeholder 2"/>
          <p:cNvSpPr>
            <a:spLocks noGrp="1"/>
          </p:cNvSpPr>
          <p:nvPr>
            <p:ph type="body" idx="1"/>
          </p:nvPr>
        </p:nvSpPr>
        <p:spPr>
          <a:xfrm>
            <a:off x="710891" y="4420626"/>
            <a:ext cx="5680693" cy="422449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 Once the projects were finalized for the ballot, staff gathered all materials necessary to prepare for the community election.</a:t>
            </a:r>
          </a:p>
          <a:p>
            <a:pPr marL="171450" indent="-171450">
              <a:buFontTx/>
              <a:buChar char="-"/>
            </a:pPr>
            <a:r>
              <a:rPr lang="en-US" sz="1800" b="1"/>
              <a:t>.</a:t>
            </a:r>
          </a:p>
        </p:txBody>
      </p:sp>
      <p:sp>
        <p:nvSpPr>
          <p:cNvPr id="4" name="Slide Number Placeholder 3"/>
          <p:cNvSpPr>
            <a:spLocks noGrp="1"/>
          </p:cNvSpPr>
          <p:nvPr>
            <p:ph type="sldNum" sz="quarter" idx="5"/>
          </p:nvPr>
        </p:nvSpPr>
        <p:spPr/>
        <p:txBody>
          <a:bodyPr/>
          <a:lstStyle/>
          <a:p>
            <a:fld id="{1033817F-A17A-46D1-B20E-59CCABFBE54B}" type="slidenum">
              <a:rPr lang="en-US" smtClean="0"/>
              <a:t>45</a:t>
            </a:fld>
            <a:endParaRPr lang="en-US"/>
          </a:p>
        </p:txBody>
      </p:sp>
    </p:spTree>
    <p:extLst>
      <p:ext uri="{BB962C8B-B14F-4D97-AF65-F5344CB8AC3E}">
        <p14:creationId xmlns:p14="http://schemas.microsoft.com/office/powerpoint/2010/main" val="3837605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1187450"/>
            <a:ext cx="4273550" cy="3205163"/>
          </a:xfrm>
        </p:spPr>
      </p:sp>
      <p:sp>
        <p:nvSpPr>
          <p:cNvPr id="3" name="Notes Placeholder 2"/>
          <p:cNvSpPr>
            <a:spLocks noGrp="1"/>
          </p:cNvSpPr>
          <p:nvPr>
            <p:ph type="body" idx="1"/>
          </p:nvPr>
        </p:nvSpPr>
        <p:spPr/>
        <p:txBody>
          <a:bodyPr/>
          <a:lstStyle/>
          <a:p>
            <a:pPr marL="285750" indent="-285750">
              <a:buFontTx/>
              <a:buChar char="-"/>
            </a:pPr>
            <a:r>
              <a:rPr lang="en-US" sz="1800" b="1"/>
              <a:t>After the election, the physical and electronic ballots are counted.</a:t>
            </a:r>
          </a:p>
          <a:p>
            <a:pPr marL="285750" indent="-285750">
              <a:buFontTx/>
              <a:buChar char="-"/>
            </a:pPr>
            <a:endParaRPr lang="en-US" sz="1800" b="1"/>
          </a:p>
          <a:p>
            <a:pPr marL="285750" indent="-285750">
              <a:buFontTx/>
              <a:buChar char="-"/>
            </a:pPr>
            <a:endParaRPr lang="en-US" sz="1800" b="1"/>
          </a:p>
          <a:p>
            <a:r>
              <a:rPr lang="en-US" sz="1800" b="1"/>
              <a:t>- The committees view the final results and formed a recommendation to present to their city council to approve the projects.</a:t>
            </a:r>
          </a:p>
        </p:txBody>
      </p:sp>
      <p:sp>
        <p:nvSpPr>
          <p:cNvPr id="4" name="Slide Number Placeholder 3"/>
          <p:cNvSpPr>
            <a:spLocks noGrp="1"/>
          </p:cNvSpPr>
          <p:nvPr>
            <p:ph type="sldNum" sz="quarter" idx="5"/>
          </p:nvPr>
        </p:nvSpPr>
        <p:spPr/>
        <p:txBody>
          <a:bodyPr/>
          <a:lstStyle/>
          <a:p>
            <a:fld id="{1033817F-A17A-46D1-B20E-59CCABFBE54B}" type="slidenum">
              <a:rPr lang="en-US" smtClean="0"/>
              <a:t>46</a:t>
            </a:fld>
            <a:endParaRPr lang="en-US"/>
          </a:p>
        </p:txBody>
      </p:sp>
    </p:spTree>
    <p:extLst>
      <p:ext uri="{BB962C8B-B14F-4D97-AF65-F5344CB8AC3E}">
        <p14:creationId xmlns:p14="http://schemas.microsoft.com/office/powerpoint/2010/main" val="1398630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2225" y="1187450"/>
            <a:ext cx="4273550" cy="3205163"/>
          </a:xfrm>
        </p:spPr>
      </p:sp>
      <p:sp>
        <p:nvSpPr>
          <p:cNvPr id="3" name="Notes Placeholder 2"/>
          <p:cNvSpPr>
            <a:spLocks noGrp="1"/>
          </p:cNvSpPr>
          <p:nvPr>
            <p:ph type="body" idx="1"/>
          </p:nvPr>
        </p:nvSpPr>
        <p:spPr/>
        <p:txBody>
          <a:bodyPr/>
          <a:lstStyle/>
          <a:p>
            <a:pPr marL="171450" indent="-171450">
              <a:buFontTx/>
              <a:buChar char="-"/>
            </a:pPr>
            <a:r>
              <a:rPr lang="en-US" sz="1800" b="1"/>
              <a:t>Once the city approved the steering committee’s recommendation, the TAMC Board approved the $250,000, so that the city can start implementation of the projects.</a:t>
            </a:r>
          </a:p>
          <a:p>
            <a:pPr marL="171450" indent="-171450">
              <a:buFontTx/>
              <a:buChar char="-"/>
            </a:pPr>
            <a:endParaRPr lang="en-US" sz="1800" b="1"/>
          </a:p>
          <a:p>
            <a:pPr marL="171450" indent="-171450">
              <a:buFontTx/>
              <a:buChar char="-"/>
            </a:pPr>
            <a:r>
              <a:rPr lang="en-US" sz="1800" b="1"/>
              <a:t>Pictured here is the first PB project which was the top voted project in Greenfield is to build a sidewalk on the west side of 12</a:t>
            </a:r>
            <a:r>
              <a:rPr lang="en-US" sz="1800" b="1" baseline="30000"/>
              <a:t>th</a:t>
            </a:r>
            <a:r>
              <a:rPr lang="en-US" sz="1800" b="1"/>
              <a:t> St that would connect Oak Elementary School and Vista Verde Middle School.</a:t>
            </a:r>
            <a:r>
              <a:rPr lang="en-US" b="1"/>
              <a:t>.</a:t>
            </a:r>
          </a:p>
        </p:txBody>
      </p:sp>
      <p:sp>
        <p:nvSpPr>
          <p:cNvPr id="4" name="Slide Number Placeholder 3"/>
          <p:cNvSpPr>
            <a:spLocks noGrp="1"/>
          </p:cNvSpPr>
          <p:nvPr>
            <p:ph type="sldNum" sz="quarter" idx="5"/>
          </p:nvPr>
        </p:nvSpPr>
        <p:spPr/>
        <p:txBody>
          <a:bodyPr/>
          <a:lstStyle/>
          <a:p>
            <a:fld id="{1033817F-A17A-46D1-B20E-59CCABFBE54B}" type="slidenum">
              <a:rPr lang="en-US" smtClean="0"/>
              <a:t>47</a:t>
            </a:fld>
            <a:endParaRPr lang="en-US"/>
          </a:p>
        </p:txBody>
      </p:sp>
    </p:spTree>
    <p:extLst>
      <p:ext uri="{BB962C8B-B14F-4D97-AF65-F5344CB8AC3E}">
        <p14:creationId xmlns:p14="http://schemas.microsoft.com/office/powerpoint/2010/main" val="2039033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6627F-DFAD-C47B-BADE-FB494ECAD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D1E73-F85B-F3BC-83E0-BB7FEBBBBC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325EE-6029-F65F-0305-11878BCB443C}"/>
              </a:ext>
            </a:extLst>
          </p:cNvPr>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312D191C-10C5-9F0A-CE10-CADAEE995583}"/>
              </a:ext>
            </a:extLst>
          </p:cNvPr>
          <p:cNvSpPr>
            <a:spLocks noGrp="1"/>
          </p:cNvSpPr>
          <p:nvPr>
            <p:ph type="sldNum" sz="quarter" idx="5"/>
          </p:nvPr>
        </p:nvSpPr>
        <p:spPr/>
        <p:txBody>
          <a:bodyPr/>
          <a:lstStyle/>
          <a:p>
            <a:pPr>
              <a:defRPr/>
            </a:pPr>
            <a:fld id="{9FC0778E-9434-41E9-AD7E-D51390B9372E}" type="slidenum">
              <a:rPr lang="en-US" altLang="en-US" smtClean="0"/>
              <a:pPr>
                <a:defRPr/>
              </a:pPr>
              <a:t>48</a:t>
            </a:fld>
            <a:endParaRPr lang="en-US" altLang="en-US"/>
          </a:p>
        </p:txBody>
      </p:sp>
    </p:spTree>
    <p:extLst>
      <p:ext uri="{BB962C8B-B14F-4D97-AF65-F5344CB8AC3E}">
        <p14:creationId xmlns:p14="http://schemas.microsoft.com/office/powerpoint/2010/main" val="14807374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7B3F6-CDFF-54C6-D780-B917AEE20E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055D9-8692-2607-8722-4B42961ED8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D1F1E-DCEB-BE4F-1FD5-72198E495A82}"/>
              </a:ext>
            </a:extLst>
          </p:cNvPr>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rPr>
              <a:t> </a:t>
            </a:r>
            <a:endParaRPr lang="en-US" sz="1800" b="1"/>
          </a:p>
        </p:txBody>
      </p:sp>
      <p:sp>
        <p:nvSpPr>
          <p:cNvPr id="4" name="Slide Number Placeholder 3">
            <a:extLst>
              <a:ext uri="{FF2B5EF4-FFF2-40B4-BE49-F238E27FC236}">
                <a16:creationId xmlns:a16="http://schemas.microsoft.com/office/drawing/2014/main" id="{EB534E04-3075-A735-657F-43A1A5040BFE}"/>
              </a:ext>
            </a:extLst>
          </p:cNvPr>
          <p:cNvSpPr>
            <a:spLocks noGrp="1"/>
          </p:cNvSpPr>
          <p:nvPr>
            <p:ph type="sldNum" sz="quarter" idx="5"/>
          </p:nvPr>
        </p:nvSpPr>
        <p:spPr/>
        <p:txBody>
          <a:bodyPr/>
          <a:lstStyle/>
          <a:p>
            <a:pPr>
              <a:defRPr/>
            </a:pPr>
            <a:fld id="{9FC0778E-9434-41E9-AD7E-D51390B9372E}" type="slidenum">
              <a:rPr lang="en-US" altLang="en-US" smtClean="0"/>
              <a:pPr>
                <a:defRPr/>
              </a:pPr>
              <a:t>49</a:t>
            </a:fld>
            <a:endParaRPr lang="en-US" altLang="en-US"/>
          </a:p>
        </p:txBody>
      </p:sp>
    </p:spTree>
    <p:extLst>
      <p:ext uri="{BB962C8B-B14F-4D97-AF65-F5344CB8AC3E}">
        <p14:creationId xmlns:p14="http://schemas.microsoft.com/office/powerpoint/2010/main" val="3250316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565" marR="70485">
              <a:lnSpc>
                <a:spcPct val="115000"/>
              </a:lnSpc>
              <a:spcBef>
                <a:spcPts val="1175"/>
              </a:spcBef>
            </a:pPr>
            <a:r>
              <a:rPr lang="en-US" sz="1800" b="1">
                <a:effectLst/>
                <a:latin typeface="Calibri" panose="020F0502020204030204" pitchFamily="34" charset="0"/>
                <a:ea typeface="Calibri" panose="020F0502020204030204" pitchFamily="34" charset="0"/>
              </a:rPr>
              <a:t>He has erected signs at his own expense</a:t>
            </a:r>
            <a:endParaRPr lang="en-US" b="1"/>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5</a:t>
            </a:fld>
            <a:endParaRPr lang="en-US" altLang="en-US"/>
          </a:p>
        </p:txBody>
      </p:sp>
    </p:spTree>
    <p:extLst>
      <p:ext uri="{BB962C8B-B14F-4D97-AF65-F5344CB8AC3E}">
        <p14:creationId xmlns:p14="http://schemas.microsoft.com/office/powerpoint/2010/main" val="3061198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89A25-B4A6-6181-6100-606777CB6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EAA9E-417D-2076-904D-A39B594912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80226-C6AE-4251-81F2-CBE8C1390465}"/>
              </a:ext>
            </a:extLst>
          </p:cNvPr>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rPr>
              <a:t> </a:t>
            </a:r>
            <a:endParaRPr lang="en-US" sz="1800" b="1"/>
          </a:p>
        </p:txBody>
      </p:sp>
      <p:sp>
        <p:nvSpPr>
          <p:cNvPr id="4" name="Slide Number Placeholder 3">
            <a:extLst>
              <a:ext uri="{FF2B5EF4-FFF2-40B4-BE49-F238E27FC236}">
                <a16:creationId xmlns:a16="http://schemas.microsoft.com/office/drawing/2014/main" id="{FA445894-2CEB-CA8D-44F2-F3ED7F10055E}"/>
              </a:ext>
            </a:extLst>
          </p:cNvPr>
          <p:cNvSpPr>
            <a:spLocks noGrp="1"/>
          </p:cNvSpPr>
          <p:nvPr>
            <p:ph type="sldNum" sz="quarter" idx="5"/>
          </p:nvPr>
        </p:nvSpPr>
        <p:spPr/>
        <p:txBody>
          <a:bodyPr/>
          <a:lstStyle/>
          <a:p>
            <a:pPr>
              <a:defRPr/>
            </a:pPr>
            <a:fld id="{9FC0778E-9434-41E9-AD7E-D51390B9372E}" type="slidenum">
              <a:rPr lang="en-US" altLang="en-US" smtClean="0"/>
              <a:pPr>
                <a:defRPr/>
              </a:pPr>
              <a:t>50</a:t>
            </a:fld>
            <a:endParaRPr lang="en-US" altLang="en-US"/>
          </a:p>
        </p:txBody>
      </p:sp>
    </p:spTree>
    <p:extLst>
      <p:ext uri="{BB962C8B-B14F-4D97-AF65-F5344CB8AC3E}">
        <p14:creationId xmlns:p14="http://schemas.microsoft.com/office/powerpoint/2010/main" val="515820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4D614-42F4-207E-43C0-6623CB0AA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BDF8D-0B88-7650-35B1-F858D2945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83B432-396D-39C6-929A-2EFB709210FA}"/>
              </a:ext>
            </a:extLst>
          </p:cNvPr>
          <p:cNvSpPr>
            <a:spLocks noGrp="1"/>
          </p:cNvSpPr>
          <p:nvPr>
            <p:ph type="body" idx="1"/>
          </p:nvPr>
        </p:nvSpPr>
        <p:spPr/>
        <p:txBody>
          <a:bodyPr/>
          <a:lstStyle/>
          <a:p>
            <a:pPr marL="171450" indent="-171450">
              <a:buFontTx/>
              <a:buChar char="-"/>
            </a:pPr>
            <a:endParaRPr lang="en-US" sz="1800" b="1"/>
          </a:p>
        </p:txBody>
      </p:sp>
      <p:sp>
        <p:nvSpPr>
          <p:cNvPr id="4" name="Slide Number Placeholder 3">
            <a:extLst>
              <a:ext uri="{FF2B5EF4-FFF2-40B4-BE49-F238E27FC236}">
                <a16:creationId xmlns:a16="http://schemas.microsoft.com/office/drawing/2014/main" id="{EE9DD274-6780-A867-67AA-361576D80208}"/>
              </a:ext>
            </a:extLst>
          </p:cNvPr>
          <p:cNvSpPr>
            <a:spLocks noGrp="1"/>
          </p:cNvSpPr>
          <p:nvPr>
            <p:ph type="sldNum" sz="quarter" idx="5"/>
          </p:nvPr>
        </p:nvSpPr>
        <p:spPr/>
        <p:txBody>
          <a:bodyPr/>
          <a:lstStyle/>
          <a:p>
            <a:pPr>
              <a:defRPr/>
            </a:pPr>
            <a:fld id="{9FC0778E-9434-41E9-AD7E-D51390B9372E}" type="slidenum">
              <a:rPr lang="en-US" altLang="en-US" smtClean="0"/>
              <a:pPr>
                <a:defRPr/>
              </a:pPr>
              <a:t>51</a:t>
            </a:fld>
            <a:endParaRPr lang="en-US" altLang="en-US"/>
          </a:p>
        </p:txBody>
      </p:sp>
    </p:spTree>
    <p:extLst>
      <p:ext uri="{BB962C8B-B14F-4D97-AF65-F5344CB8AC3E}">
        <p14:creationId xmlns:p14="http://schemas.microsoft.com/office/powerpoint/2010/main" val="3522859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0FE43-7721-7D01-3609-A3B2EDEE2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30284-8F95-CA59-D126-60054F205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0A3A33-3D3E-A529-A1BB-E5222B2CDCC5}"/>
              </a:ext>
            </a:extLst>
          </p:cNvPr>
          <p:cNvSpPr>
            <a:spLocks noGrp="1"/>
          </p:cNvSpPr>
          <p:nvPr>
            <p:ph type="body" idx="1"/>
          </p:nvPr>
        </p:nvSpPr>
        <p:spPr/>
        <p:txBody>
          <a:bodyPr/>
          <a:lstStyle/>
          <a:p>
            <a:pPr marL="171450" indent="-171450">
              <a:buFontTx/>
              <a:buChar char="-"/>
            </a:pPr>
            <a:endParaRPr lang="en-US" sz="1800" b="1"/>
          </a:p>
        </p:txBody>
      </p:sp>
      <p:sp>
        <p:nvSpPr>
          <p:cNvPr id="4" name="Slide Number Placeholder 3">
            <a:extLst>
              <a:ext uri="{FF2B5EF4-FFF2-40B4-BE49-F238E27FC236}">
                <a16:creationId xmlns:a16="http://schemas.microsoft.com/office/drawing/2014/main" id="{659F3EFE-DF05-59CA-889F-5444560F6359}"/>
              </a:ext>
            </a:extLst>
          </p:cNvPr>
          <p:cNvSpPr>
            <a:spLocks noGrp="1"/>
          </p:cNvSpPr>
          <p:nvPr>
            <p:ph type="sldNum" sz="quarter" idx="5"/>
          </p:nvPr>
        </p:nvSpPr>
        <p:spPr/>
        <p:txBody>
          <a:bodyPr/>
          <a:lstStyle/>
          <a:p>
            <a:pPr>
              <a:defRPr/>
            </a:pPr>
            <a:fld id="{9FC0778E-9434-41E9-AD7E-D51390B9372E}" type="slidenum">
              <a:rPr lang="en-US" altLang="en-US" smtClean="0"/>
              <a:pPr>
                <a:defRPr/>
              </a:pPr>
              <a:t>52</a:t>
            </a:fld>
            <a:endParaRPr lang="en-US" altLang="en-US"/>
          </a:p>
        </p:txBody>
      </p:sp>
    </p:spTree>
    <p:extLst>
      <p:ext uri="{BB962C8B-B14F-4D97-AF65-F5344CB8AC3E}">
        <p14:creationId xmlns:p14="http://schemas.microsoft.com/office/powerpoint/2010/main" val="22542414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87AF7-89CE-6C62-4313-787A28473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9BACE-0E52-89E8-FFF2-A8EE1A0D4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7AEEF-6BB6-AD2D-9066-C6AA9BE0470D}"/>
              </a:ext>
            </a:extLst>
          </p:cNvPr>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rPr>
              <a:t> </a:t>
            </a:r>
            <a:endParaRPr lang="en-US" sz="1800" b="1"/>
          </a:p>
        </p:txBody>
      </p:sp>
      <p:sp>
        <p:nvSpPr>
          <p:cNvPr id="4" name="Slide Number Placeholder 3">
            <a:extLst>
              <a:ext uri="{FF2B5EF4-FFF2-40B4-BE49-F238E27FC236}">
                <a16:creationId xmlns:a16="http://schemas.microsoft.com/office/drawing/2014/main" id="{21748B59-5ED0-A433-45FD-411AB53DDD8F}"/>
              </a:ext>
            </a:extLst>
          </p:cNvPr>
          <p:cNvSpPr>
            <a:spLocks noGrp="1"/>
          </p:cNvSpPr>
          <p:nvPr>
            <p:ph type="sldNum" sz="quarter" idx="5"/>
          </p:nvPr>
        </p:nvSpPr>
        <p:spPr/>
        <p:txBody>
          <a:bodyPr/>
          <a:lstStyle/>
          <a:p>
            <a:pPr>
              <a:defRPr/>
            </a:pPr>
            <a:fld id="{9FC0778E-9434-41E9-AD7E-D51390B9372E}" type="slidenum">
              <a:rPr lang="en-US" altLang="en-US" smtClean="0"/>
              <a:pPr>
                <a:defRPr/>
              </a:pPr>
              <a:t>53</a:t>
            </a:fld>
            <a:endParaRPr lang="en-US" altLang="en-US"/>
          </a:p>
        </p:txBody>
      </p:sp>
    </p:spTree>
    <p:extLst>
      <p:ext uri="{BB962C8B-B14F-4D97-AF65-F5344CB8AC3E}">
        <p14:creationId xmlns:p14="http://schemas.microsoft.com/office/powerpoint/2010/main" val="11517307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Greenfield Steering Committee</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54</a:t>
            </a:fld>
            <a:endParaRPr lang="en-US" altLang="en-US"/>
          </a:p>
        </p:txBody>
      </p:sp>
    </p:spTree>
    <p:extLst>
      <p:ext uri="{BB962C8B-B14F-4D97-AF65-F5344CB8AC3E}">
        <p14:creationId xmlns:p14="http://schemas.microsoft.com/office/powerpoint/2010/main" val="35090976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DE913-5A1B-6878-90D9-208F3936B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D4D7E-C422-CB29-D153-5193CC0D5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57157-680B-C7C6-2076-F06B1C667E38}"/>
              </a:ext>
            </a:extLst>
          </p:cNvPr>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rPr>
              <a:t> </a:t>
            </a:r>
            <a:endParaRPr lang="en-US" sz="1800" b="1"/>
          </a:p>
        </p:txBody>
      </p:sp>
      <p:sp>
        <p:nvSpPr>
          <p:cNvPr id="4" name="Slide Number Placeholder 3">
            <a:extLst>
              <a:ext uri="{FF2B5EF4-FFF2-40B4-BE49-F238E27FC236}">
                <a16:creationId xmlns:a16="http://schemas.microsoft.com/office/drawing/2014/main" id="{893EBC46-6831-DDED-2C28-03D1AD414176}"/>
              </a:ext>
            </a:extLst>
          </p:cNvPr>
          <p:cNvSpPr>
            <a:spLocks noGrp="1"/>
          </p:cNvSpPr>
          <p:nvPr>
            <p:ph type="sldNum" sz="quarter" idx="5"/>
          </p:nvPr>
        </p:nvSpPr>
        <p:spPr/>
        <p:txBody>
          <a:bodyPr/>
          <a:lstStyle/>
          <a:p>
            <a:pPr>
              <a:defRPr/>
            </a:pPr>
            <a:fld id="{9FC0778E-9434-41E9-AD7E-D51390B9372E}" type="slidenum">
              <a:rPr lang="en-US" altLang="en-US" smtClean="0"/>
              <a:pPr>
                <a:defRPr/>
              </a:pPr>
              <a:t>55</a:t>
            </a:fld>
            <a:endParaRPr lang="en-US" altLang="en-US"/>
          </a:p>
        </p:txBody>
      </p:sp>
    </p:spTree>
    <p:extLst>
      <p:ext uri="{BB962C8B-B14F-4D97-AF65-F5344CB8AC3E}">
        <p14:creationId xmlns:p14="http://schemas.microsoft.com/office/powerpoint/2010/main" val="22889036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Gonzales Steering Committee</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56</a:t>
            </a:fld>
            <a:endParaRPr lang="en-US" altLang="en-US"/>
          </a:p>
        </p:txBody>
      </p:sp>
    </p:spTree>
    <p:extLst>
      <p:ext uri="{BB962C8B-B14F-4D97-AF65-F5344CB8AC3E}">
        <p14:creationId xmlns:p14="http://schemas.microsoft.com/office/powerpoint/2010/main" val="23935757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7CC8A-E7EC-7E9E-C98F-3D645A96C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BD966-1A27-4020-AC8A-33164053B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4714F-4310-1174-FE8F-C10E4E6262DA}"/>
              </a:ext>
            </a:extLst>
          </p:cNvPr>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rPr>
              <a:t> </a:t>
            </a:r>
            <a:endParaRPr lang="en-US" sz="1800" b="1"/>
          </a:p>
        </p:txBody>
      </p:sp>
      <p:sp>
        <p:nvSpPr>
          <p:cNvPr id="4" name="Slide Number Placeholder 3">
            <a:extLst>
              <a:ext uri="{FF2B5EF4-FFF2-40B4-BE49-F238E27FC236}">
                <a16:creationId xmlns:a16="http://schemas.microsoft.com/office/drawing/2014/main" id="{DC2864F9-C7D9-791A-D447-32BDA8049870}"/>
              </a:ext>
            </a:extLst>
          </p:cNvPr>
          <p:cNvSpPr>
            <a:spLocks noGrp="1"/>
          </p:cNvSpPr>
          <p:nvPr>
            <p:ph type="sldNum" sz="quarter" idx="5"/>
          </p:nvPr>
        </p:nvSpPr>
        <p:spPr/>
        <p:txBody>
          <a:bodyPr/>
          <a:lstStyle/>
          <a:p>
            <a:pPr>
              <a:defRPr/>
            </a:pPr>
            <a:fld id="{9FC0778E-9434-41E9-AD7E-D51390B9372E}" type="slidenum">
              <a:rPr lang="en-US" altLang="en-US" smtClean="0"/>
              <a:pPr>
                <a:defRPr/>
              </a:pPr>
              <a:t>57</a:t>
            </a:fld>
            <a:endParaRPr lang="en-US" altLang="en-US"/>
          </a:p>
        </p:txBody>
      </p:sp>
    </p:spTree>
    <p:extLst>
      <p:ext uri="{BB962C8B-B14F-4D97-AF65-F5344CB8AC3E}">
        <p14:creationId xmlns:p14="http://schemas.microsoft.com/office/powerpoint/2010/main" val="40170009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King City Steering Committee</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58</a:t>
            </a:fld>
            <a:endParaRPr lang="en-US" altLang="en-US"/>
          </a:p>
        </p:txBody>
      </p:sp>
    </p:spTree>
    <p:extLst>
      <p:ext uri="{BB962C8B-B14F-4D97-AF65-F5344CB8AC3E}">
        <p14:creationId xmlns:p14="http://schemas.microsoft.com/office/powerpoint/2010/main" val="40409069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26F24-BE7F-BF0C-8B35-F8490E90D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6AE21-EA3A-043C-590A-3D2AC1846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28375-A2FD-C45D-4AC6-B8CF5C2D1E06}"/>
              </a:ext>
            </a:extLst>
          </p:cNvPr>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Times New Roman" panose="02020603050405020304" pitchFamily="18" charset="0"/>
              </a:rPr>
              <a:t> </a:t>
            </a:r>
            <a:endParaRPr lang="en-US" sz="1800" b="1"/>
          </a:p>
        </p:txBody>
      </p:sp>
      <p:sp>
        <p:nvSpPr>
          <p:cNvPr id="4" name="Slide Number Placeholder 3">
            <a:extLst>
              <a:ext uri="{FF2B5EF4-FFF2-40B4-BE49-F238E27FC236}">
                <a16:creationId xmlns:a16="http://schemas.microsoft.com/office/drawing/2014/main" id="{326DEC5C-73CA-5DB1-BA1E-72F6CE97D3C3}"/>
              </a:ext>
            </a:extLst>
          </p:cNvPr>
          <p:cNvSpPr>
            <a:spLocks noGrp="1"/>
          </p:cNvSpPr>
          <p:nvPr>
            <p:ph type="sldNum" sz="quarter" idx="5"/>
          </p:nvPr>
        </p:nvSpPr>
        <p:spPr/>
        <p:txBody>
          <a:bodyPr/>
          <a:lstStyle/>
          <a:p>
            <a:pPr>
              <a:defRPr/>
            </a:pPr>
            <a:fld id="{9FC0778E-9434-41E9-AD7E-D51390B9372E}" type="slidenum">
              <a:rPr lang="en-US" altLang="en-US" smtClean="0"/>
              <a:pPr>
                <a:defRPr/>
              </a:pPr>
              <a:t>59</a:t>
            </a:fld>
            <a:endParaRPr lang="en-US" altLang="en-US"/>
          </a:p>
        </p:txBody>
      </p:sp>
    </p:spTree>
    <p:extLst>
      <p:ext uri="{BB962C8B-B14F-4D97-AF65-F5344CB8AC3E}">
        <p14:creationId xmlns:p14="http://schemas.microsoft.com/office/powerpoint/2010/main" val="1772829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565" marR="70485">
              <a:lnSpc>
                <a:spcPct val="150000"/>
              </a:lnSpc>
              <a:spcBef>
                <a:spcPts val="1175"/>
              </a:spcBef>
            </a:pPr>
            <a:r>
              <a:rPr lang="en-US" sz="1800" b="1">
                <a:effectLst/>
                <a:latin typeface="Calibri" panose="020F0502020204030204" pitchFamily="34" charset="0"/>
                <a:ea typeface="Calibri" panose="020F0502020204030204" pitchFamily="34" charset="0"/>
              </a:rPr>
              <a:t>established a website (9roundabouts.com) to inform the public about the benefits of adaptive signal controls, sent numerous</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letters</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to</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the</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TAMC</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Board</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and</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Caltrans</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with</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information</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on</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the</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subject,</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made</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numerous public</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comments at TAMC Board meetings, posted information on the Nextdoor.com by</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over 20,000 people,</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has</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spent extensive time interacting</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with TAMC staff on the subject.</a:t>
            </a:r>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6</a:t>
            </a:fld>
            <a:endParaRPr lang="en-US" altLang="en-US"/>
          </a:p>
        </p:txBody>
      </p:sp>
    </p:spTree>
    <p:extLst>
      <p:ext uri="{BB962C8B-B14F-4D97-AF65-F5344CB8AC3E}">
        <p14:creationId xmlns:p14="http://schemas.microsoft.com/office/powerpoint/2010/main" val="42829445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Soledad Steering Committee</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60</a:t>
            </a:fld>
            <a:endParaRPr lang="en-US" altLang="en-US"/>
          </a:p>
        </p:txBody>
      </p:sp>
    </p:spTree>
    <p:extLst>
      <p:ext uri="{BB962C8B-B14F-4D97-AF65-F5344CB8AC3E}">
        <p14:creationId xmlns:p14="http://schemas.microsoft.com/office/powerpoint/2010/main" val="6302706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marR="0">
              <a:spcBef>
                <a:spcPts val="0"/>
              </a:spcBef>
              <a:spcAft>
                <a:spcPts val="0"/>
              </a:spcAft>
            </a:pPr>
            <a:r>
              <a:rPr lang="en-US" sz="1200" b="1">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61</a:t>
            </a:fld>
            <a:endParaRPr lang="en-US" altLang="en-US"/>
          </a:p>
        </p:txBody>
      </p:sp>
    </p:spTree>
    <p:extLst>
      <p:ext uri="{BB962C8B-B14F-4D97-AF65-F5344CB8AC3E}">
        <p14:creationId xmlns:p14="http://schemas.microsoft.com/office/powerpoint/2010/main" val="27577469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entury Gothic" panose="020B0502020202020204" pitchFamily="34" charset="0"/>
              </a:rPr>
              <a:t> </a:t>
            </a:r>
            <a:endParaRPr lang="en-US" sz="1800">
              <a:solidFill>
                <a:srgbClr val="000000"/>
              </a:solidFill>
              <a:effectLst/>
              <a:latin typeface="Century Gothic" panose="020B0502020202020204" pitchFamily="34" charset="0"/>
              <a:ea typeface="Calibri" panose="020F0502020204030204" pitchFamily="34" charset="0"/>
              <a:cs typeface="Century Gothic" panose="020B0502020202020204" pitchFamily="34" charset="0"/>
            </a:endParaRPr>
          </a:p>
          <a:p>
            <a:pPr marL="0" marR="0">
              <a:spcBef>
                <a:spcPts val="0"/>
              </a:spcBef>
              <a:spcAft>
                <a:spcPts val="0"/>
              </a:spcAft>
            </a:pPr>
            <a:endParaRPr lang="en-US" sz="180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62</a:t>
            </a:fld>
            <a:endParaRPr lang="en-US" altLang="en-US"/>
          </a:p>
        </p:txBody>
      </p:sp>
    </p:spTree>
    <p:extLst>
      <p:ext uri="{BB962C8B-B14F-4D97-AF65-F5344CB8AC3E}">
        <p14:creationId xmlns:p14="http://schemas.microsoft.com/office/powerpoint/2010/main" val="23640138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effectLst/>
                <a:latin typeface="Calibri" panose="020F0502020204030204" pitchFamily="34" charset="0"/>
                <a:ea typeface="Calibri" panose="020F0502020204030204" pitchFamily="34" charset="0"/>
              </a:rPr>
              <a:t>The </a:t>
            </a:r>
            <a:r>
              <a:rPr lang="en-US" sz="1800" b="1" i="1">
                <a:effectLst/>
                <a:latin typeface="Calibri" panose="020F0502020204030204" pitchFamily="34" charset="0"/>
                <a:ea typeface="Calibri" panose="020F0502020204030204" pitchFamily="34" charset="0"/>
              </a:rPr>
              <a:t>Commute with Enterprise Vanpool Program </a:t>
            </a:r>
            <a:r>
              <a:rPr lang="en-US" sz="1800" b="1">
                <a:effectLst/>
                <a:latin typeface="Calibri" panose="020F0502020204030204" pitchFamily="34" charset="0"/>
                <a:ea typeface="Calibri" panose="020F0502020204030204" pitchFamily="34" charset="0"/>
              </a:rPr>
              <a:t>is a partnership between Monterey -Salinas Transit and Enterprise to increase transportation options for commuters in Monterey County.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effectLst/>
                <a:latin typeface="Calibri" panose="020F0502020204030204" pitchFamily="34" charset="0"/>
                <a:ea typeface="Calibri" panose="020F0502020204030204" pitchFamily="34" charset="0"/>
              </a:rPr>
              <a:t>Launched in 2022 with the goal of offering a better alternative to traditional commuting where fixed-route bus service</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isn’t</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the</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best</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option,</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or</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an</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option at all,</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there</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are</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currently</a:t>
            </a:r>
            <a:r>
              <a:rPr lang="en-US" sz="1800" b="1" spc="-1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32</a:t>
            </a:r>
            <a:r>
              <a:rPr lang="en-US" sz="1800" b="1" spc="-1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active</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vanpools</a:t>
            </a:r>
            <a:r>
              <a:rPr lang="en-US" sz="1800" b="1" spc="-20">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operating,</a:t>
            </a:r>
            <a:r>
              <a:rPr lang="en-US" sz="1800" b="1" spc="-5">
                <a:effectLst/>
                <a:latin typeface="Calibri" panose="020F0502020204030204" pitchFamily="34" charset="0"/>
                <a:ea typeface="Calibri" panose="020F0502020204030204" pitchFamily="34" charset="0"/>
              </a:rPr>
              <a:t> </a:t>
            </a:r>
            <a:r>
              <a:rPr lang="en-US" sz="1800" b="1">
                <a:effectLst/>
                <a:latin typeface="Calibri" panose="020F0502020204030204" pitchFamily="34" charset="0"/>
                <a:ea typeface="Calibri" panose="020F0502020204030204" pitchFamily="34" charset="0"/>
              </a:rPr>
              <a:t>with over 240 participants.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a:effectLst/>
              <a:latin typeface="Calibri" panose="020F0502020204030204" pitchFamily="34"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effectLst/>
                <a:latin typeface="Calibri" panose="020F0502020204030204" pitchFamily="34" charset="0"/>
                <a:ea typeface="Calibri" panose="020F0502020204030204" pitchFamily="34" charset="0"/>
              </a:rPr>
              <a:t>Vanpool participants are made up of commuters from both public and private sectors.</a:t>
            </a:r>
            <a:endParaRPr lang="en-US" b="1"/>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63</a:t>
            </a:fld>
            <a:endParaRPr lang="en-US" altLang="en-US"/>
          </a:p>
        </p:txBody>
      </p:sp>
    </p:spTree>
    <p:extLst>
      <p:ext uri="{BB962C8B-B14F-4D97-AF65-F5344CB8AC3E}">
        <p14:creationId xmlns:p14="http://schemas.microsoft.com/office/powerpoint/2010/main" val="36810515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64</a:t>
            </a:fld>
            <a:endParaRPr lang="en-US" altLang="en-US"/>
          </a:p>
        </p:txBody>
      </p:sp>
    </p:spTree>
    <p:extLst>
      <p:ext uri="{BB962C8B-B14F-4D97-AF65-F5344CB8AC3E}">
        <p14:creationId xmlns:p14="http://schemas.microsoft.com/office/powerpoint/2010/main" val="19447327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65</a:t>
            </a:fld>
            <a:endParaRPr lang="en-US" altLang="en-US"/>
          </a:p>
        </p:txBody>
      </p:sp>
    </p:spTree>
    <p:extLst>
      <p:ext uri="{BB962C8B-B14F-4D97-AF65-F5344CB8AC3E}">
        <p14:creationId xmlns:p14="http://schemas.microsoft.com/office/powerpoint/2010/main" val="22935555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403225" lvl="0" indent="-342900">
              <a:lnSpc>
                <a:spcPct val="115000"/>
              </a:lnSpc>
              <a:spcBef>
                <a:spcPts val="1425"/>
              </a:spcBef>
              <a:buSzPts val="1200"/>
              <a:buFont typeface="Calibri" panose="020F0502020204030204" pitchFamily="34" charset="0"/>
              <a:buChar char="•"/>
              <a:tabLst>
                <a:tab pos="533400" algn="l"/>
              </a:tabLst>
            </a:pPr>
            <a:r>
              <a:rPr lang="en-US" sz="1800" b="1" u="sng" spc="0">
                <a:effectLst/>
                <a:latin typeface="Calibri" panose="020F0502020204030204" pitchFamily="34" charset="0"/>
                <a:ea typeface="Calibri" panose="020F0502020204030204" pitchFamily="34" charset="0"/>
              </a:rPr>
              <a:t>Environmental</a:t>
            </a:r>
            <a:r>
              <a:rPr lang="en-US" sz="1800" b="1" u="sng" spc="-10">
                <a:effectLst/>
                <a:latin typeface="Calibri" panose="020F0502020204030204" pitchFamily="34" charset="0"/>
                <a:ea typeface="Calibri" panose="020F0502020204030204" pitchFamily="34" charset="0"/>
              </a:rPr>
              <a:t> </a:t>
            </a:r>
            <a:r>
              <a:rPr lang="en-US" sz="1800" b="1" u="sng" spc="0">
                <a:effectLst/>
                <a:latin typeface="Calibri" panose="020F0502020204030204" pitchFamily="34" charset="0"/>
                <a:ea typeface="Calibri" panose="020F0502020204030204" pitchFamily="34" charset="0"/>
              </a:rPr>
              <a:t>Benefits</a:t>
            </a:r>
            <a:r>
              <a:rPr lang="en-US" sz="1800" b="1" spc="0">
                <a:effectLst/>
                <a:latin typeface="Calibri" panose="020F0502020204030204" pitchFamily="34" charset="0"/>
                <a:ea typeface="Calibri" panose="020F0502020204030204" pitchFamily="34" charset="0"/>
              </a:rPr>
              <a:t>:</a:t>
            </a:r>
            <a:r>
              <a:rPr lang="en-US" sz="1800" b="1" spc="-2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545,320</a:t>
            </a:r>
            <a:r>
              <a:rPr lang="en-US" sz="1800" b="1" spc="-2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tons</a:t>
            </a:r>
            <a:r>
              <a:rPr lang="en-US" sz="1800" b="1" spc="-1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of</a:t>
            </a:r>
            <a:r>
              <a:rPr lang="en-US" sz="1800" b="1" spc="-1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CO2</a:t>
            </a:r>
            <a:r>
              <a:rPr lang="en-US" sz="1800" b="1" spc="-1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emissions</a:t>
            </a:r>
            <a:r>
              <a:rPr lang="en-US" sz="1800" b="1" spc="-1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have</a:t>
            </a:r>
            <a:r>
              <a:rPr lang="en-US" sz="1800" b="1" spc="-2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been</a:t>
            </a:r>
            <a:r>
              <a:rPr lang="en-US" sz="1800" b="1" spc="-2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reduced</a:t>
            </a:r>
            <a:r>
              <a:rPr lang="en-US" sz="1800" b="1" spc="-1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in</a:t>
            </a:r>
            <a:r>
              <a:rPr lang="en-US" sz="1800" b="1" spc="-2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the</a:t>
            </a:r>
            <a:r>
              <a:rPr lang="en-US" sz="1800" b="1" spc="-1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last</a:t>
            </a:r>
            <a:r>
              <a:rPr lang="en-US" sz="1800" b="1" spc="-1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year alone. This is equivalent to carbon sequestered by 248 acres of U.S. forests in one year.</a:t>
            </a:r>
          </a:p>
          <a:p>
            <a:pPr marL="342900" marR="403225" lvl="0" indent="-342900">
              <a:lnSpc>
                <a:spcPct val="115000"/>
              </a:lnSpc>
              <a:spcBef>
                <a:spcPts val="1425"/>
              </a:spcBef>
              <a:buSzPts val="1200"/>
              <a:buFont typeface="Calibri" panose="020F0502020204030204" pitchFamily="34" charset="0"/>
              <a:buChar char="•"/>
              <a:tabLst>
                <a:tab pos="533400" algn="l"/>
              </a:tabLst>
            </a:pPr>
            <a:endParaRPr lang="en-US" sz="1800" b="1" spc="0">
              <a:effectLst/>
              <a:latin typeface="Calibri" panose="020F0502020204030204" pitchFamily="34" charset="0"/>
              <a:ea typeface="Calibri" panose="020F0502020204030204" pitchFamily="34" charset="0"/>
            </a:endParaRPr>
          </a:p>
          <a:p>
            <a:pPr marL="342900" marR="91440" lvl="0" indent="-342900">
              <a:lnSpc>
                <a:spcPct val="115000"/>
              </a:lnSpc>
              <a:buSzPts val="1200"/>
              <a:buFont typeface="Calibri" panose="020F0502020204030204" pitchFamily="34" charset="0"/>
              <a:buChar char="•"/>
              <a:tabLst>
                <a:tab pos="533400" algn="l"/>
              </a:tabLst>
            </a:pPr>
            <a:r>
              <a:rPr lang="en-US" sz="1800" b="1" u="sng" spc="0">
                <a:effectLst/>
                <a:latin typeface="Calibri" panose="020F0502020204030204" pitchFamily="34" charset="0"/>
                <a:ea typeface="Calibri" panose="020F0502020204030204" pitchFamily="34" charset="0"/>
              </a:rPr>
              <a:t>Traffic</a:t>
            </a:r>
            <a:r>
              <a:rPr lang="en-US" sz="1800" b="1" u="sng" spc="-15">
                <a:effectLst/>
                <a:latin typeface="Calibri" panose="020F0502020204030204" pitchFamily="34" charset="0"/>
                <a:ea typeface="Calibri" panose="020F0502020204030204" pitchFamily="34" charset="0"/>
              </a:rPr>
              <a:t> </a:t>
            </a:r>
            <a:r>
              <a:rPr lang="en-US" sz="1800" b="1" u="sng" spc="0">
                <a:effectLst/>
                <a:latin typeface="Calibri" panose="020F0502020204030204" pitchFamily="34" charset="0"/>
                <a:ea typeface="Calibri" panose="020F0502020204030204" pitchFamily="34" charset="0"/>
              </a:rPr>
              <a:t>Reduction</a:t>
            </a:r>
            <a:r>
              <a:rPr lang="en-US" sz="1800" b="1" spc="0">
                <a:effectLst/>
                <a:latin typeface="Calibri" panose="020F0502020204030204" pitchFamily="34" charset="0"/>
                <a:ea typeface="Calibri" panose="020F0502020204030204" pitchFamily="34" charset="0"/>
              </a:rPr>
              <a:t>:</a:t>
            </a:r>
            <a:r>
              <a:rPr lang="en-US" sz="1800" b="1" spc="-1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Over</a:t>
            </a:r>
            <a:r>
              <a:rPr lang="en-US" sz="1800" b="1" spc="-2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108,000</a:t>
            </a:r>
            <a:r>
              <a:rPr lang="en-US" sz="1800" b="1" spc="-2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trips</a:t>
            </a:r>
            <a:r>
              <a:rPr lang="en-US" sz="1800" b="1" spc="-1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in</a:t>
            </a:r>
            <a:r>
              <a:rPr lang="en-US" sz="1800" b="1" spc="-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a</a:t>
            </a:r>
            <a:r>
              <a:rPr lang="en-US" sz="1800" b="1" spc="-2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single</a:t>
            </a:r>
            <a:r>
              <a:rPr lang="en-US" sz="1800" b="1" spc="-2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occupancy</a:t>
            </a:r>
            <a:r>
              <a:rPr lang="en-US" sz="1800" b="1" spc="-1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vehicle</a:t>
            </a:r>
            <a:r>
              <a:rPr lang="en-US" sz="1800" b="1" spc="-2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travelling</a:t>
            </a:r>
            <a:r>
              <a:rPr lang="en-US" sz="1800" b="1" spc="-1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over</a:t>
            </a:r>
            <a:r>
              <a:rPr lang="en-US" sz="1800" b="1" spc="-2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858,000</a:t>
            </a:r>
            <a:r>
              <a:rPr lang="en-US" sz="1800" b="1" spc="-1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miles have been removed from already congested roadways.</a:t>
            </a:r>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66</a:t>
            </a:fld>
            <a:endParaRPr lang="en-US" altLang="en-US"/>
          </a:p>
        </p:txBody>
      </p:sp>
    </p:spTree>
    <p:extLst>
      <p:ext uri="{BB962C8B-B14F-4D97-AF65-F5344CB8AC3E}">
        <p14:creationId xmlns:p14="http://schemas.microsoft.com/office/powerpoint/2010/main" val="13674588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200000"/>
              </a:lnSpc>
              <a:spcBef>
                <a:spcPct val="30000"/>
              </a:spcBef>
              <a:spcAft>
                <a:spcPct val="0"/>
              </a:spcAft>
              <a:buClrTx/>
              <a:buSzTx/>
              <a:buFontTx/>
              <a:buNone/>
              <a:tabLst/>
              <a:defRPr/>
            </a:pPr>
            <a:r>
              <a:rPr lang="en-US" sz="1800" b="1" spc="0">
                <a:effectLst/>
                <a:latin typeface="Calibri" panose="020F0502020204030204" pitchFamily="34" charset="0"/>
                <a:ea typeface="Calibri" panose="020F0502020204030204" pitchFamily="34" charset="0"/>
              </a:rPr>
              <a:t>Participants enjoy a relaxing commute to their destination, and can work, read,</a:t>
            </a:r>
            <a:r>
              <a:rPr lang="en-US" sz="1800" b="1" spc="-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connect</a:t>
            </a:r>
            <a:r>
              <a:rPr lang="en-US" sz="1800" b="1" spc="-1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with</a:t>
            </a:r>
            <a:r>
              <a:rPr lang="en-US" sz="1800" b="1" spc="-1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their</a:t>
            </a:r>
            <a:r>
              <a:rPr lang="en-US" sz="1800" b="1" spc="-3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fellow commuters,</a:t>
            </a:r>
            <a:r>
              <a:rPr lang="en-US" sz="1800" b="1" spc="-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or</a:t>
            </a:r>
            <a:r>
              <a:rPr lang="en-US" sz="1800" b="1" spc="-2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catch up</a:t>
            </a:r>
            <a:r>
              <a:rPr lang="en-US" sz="1800" b="1" spc="-1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on some</a:t>
            </a:r>
            <a:r>
              <a:rPr lang="en-US" sz="1800" b="1" spc="-1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sleep!</a:t>
            </a:r>
            <a:r>
              <a:rPr lang="en-US" sz="1800" b="1" spc="-15">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Taking</a:t>
            </a:r>
            <a:r>
              <a:rPr lang="en-US" sz="1800" b="1" spc="-1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turns</a:t>
            </a:r>
            <a:r>
              <a:rPr lang="en-US" sz="1800" b="1" spc="-2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driving</a:t>
            </a:r>
            <a:r>
              <a:rPr lang="en-US" sz="1800" b="1" spc="-20">
                <a:effectLst/>
                <a:latin typeface="Calibri" panose="020F0502020204030204" pitchFamily="34" charset="0"/>
                <a:ea typeface="Calibri" panose="020F0502020204030204" pitchFamily="34" charset="0"/>
              </a:rPr>
              <a:t> </a:t>
            </a:r>
            <a:r>
              <a:rPr lang="en-US" sz="1800" b="1" spc="0">
                <a:effectLst/>
                <a:latin typeface="Calibri" panose="020F0502020204030204" pitchFamily="34" charset="0"/>
                <a:ea typeface="Calibri" panose="020F0502020204030204" pitchFamily="34" charset="0"/>
              </a:rPr>
              <a:t>or leaving the driving to the person who enjoys it is a win for everyone.</a:t>
            </a:r>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67</a:t>
            </a:fld>
            <a:endParaRPr lang="en-US" altLang="en-US"/>
          </a:p>
        </p:txBody>
      </p:sp>
    </p:spTree>
    <p:extLst>
      <p:ext uri="{BB962C8B-B14F-4D97-AF65-F5344CB8AC3E}">
        <p14:creationId xmlns:p14="http://schemas.microsoft.com/office/powerpoint/2010/main" val="21226930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705A7-0ED7-0245-A492-140153F6C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120CD-7556-3010-0EB3-F78EC3F79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F08B9-0FFD-D75B-EB1D-574FFABFC6D7}"/>
              </a:ext>
            </a:extLst>
          </p:cNvPr>
          <p:cNvSpPr>
            <a:spLocks noGrp="1"/>
          </p:cNvSpPr>
          <p:nvPr>
            <p:ph type="body" idx="1"/>
          </p:nvPr>
        </p:nvSpPr>
        <p:spPr/>
        <p:txBody>
          <a:bodyPr/>
          <a:lstStyle/>
          <a:p>
            <a:pPr marL="57150" marR="0">
              <a:spcBef>
                <a:spcPts val="0"/>
              </a:spcBef>
              <a:spcAft>
                <a:spcPts val="0"/>
              </a:spcAft>
            </a:pPr>
            <a:r>
              <a:rPr lang="en-US" sz="1200" b="1">
                <a:effectLst/>
                <a:latin typeface="Calibri" panose="020F0502020204030204" pitchFamily="34"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r>
              <a:rPr lang="en-US" sz="1800" b="1"/>
              <a:t>Monterey Salinas Transit, Enterprise</a:t>
            </a:r>
          </a:p>
        </p:txBody>
      </p:sp>
      <p:sp>
        <p:nvSpPr>
          <p:cNvPr id="4" name="Slide Number Placeholder 3">
            <a:extLst>
              <a:ext uri="{FF2B5EF4-FFF2-40B4-BE49-F238E27FC236}">
                <a16:creationId xmlns:a16="http://schemas.microsoft.com/office/drawing/2014/main" id="{93482822-22BC-5592-6A83-401A1EB19BD5}"/>
              </a:ext>
            </a:extLst>
          </p:cNvPr>
          <p:cNvSpPr>
            <a:spLocks noGrp="1"/>
          </p:cNvSpPr>
          <p:nvPr>
            <p:ph type="sldNum" sz="quarter" idx="5"/>
          </p:nvPr>
        </p:nvSpPr>
        <p:spPr/>
        <p:txBody>
          <a:bodyPr/>
          <a:lstStyle/>
          <a:p>
            <a:pPr>
              <a:defRPr/>
            </a:pPr>
            <a:fld id="{9FC0778E-9434-41E9-AD7E-D51390B9372E}" type="slidenum">
              <a:rPr lang="en-US" altLang="en-US" smtClean="0"/>
              <a:pPr>
                <a:defRPr/>
              </a:pPr>
              <a:t>68</a:t>
            </a:fld>
            <a:endParaRPr lang="en-US" altLang="en-US"/>
          </a:p>
        </p:txBody>
      </p:sp>
    </p:spTree>
    <p:extLst>
      <p:ext uri="{BB962C8B-B14F-4D97-AF65-F5344CB8AC3E}">
        <p14:creationId xmlns:p14="http://schemas.microsoft.com/office/powerpoint/2010/main" val="13175990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800" b="1"/>
              <a:t>At this time, I will turn this over now, to our Executive Director, Todd Muck to finish out the rest of the ceremony.   </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69</a:t>
            </a:fld>
            <a:endParaRPr lang="en-US" altLang="en-US"/>
          </a:p>
        </p:txBody>
      </p:sp>
    </p:spTree>
    <p:extLst>
      <p:ext uri="{BB962C8B-B14F-4D97-AF65-F5344CB8AC3E}">
        <p14:creationId xmlns:p14="http://schemas.microsoft.com/office/powerpoint/2010/main" val="1018570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Advocating on local talk show</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7</a:t>
            </a:fld>
            <a:endParaRPr lang="en-US" altLang="en-US"/>
          </a:p>
        </p:txBody>
      </p:sp>
    </p:spTree>
    <p:extLst>
      <p:ext uri="{BB962C8B-B14F-4D97-AF65-F5344CB8AC3E}">
        <p14:creationId xmlns:p14="http://schemas.microsoft.com/office/powerpoint/2010/main" val="40762511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70</a:t>
            </a:fld>
            <a:endParaRPr lang="en-US" altLang="en-US"/>
          </a:p>
        </p:txBody>
      </p:sp>
    </p:spTree>
    <p:extLst>
      <p:ext uri="{BB962C8B-B14F-4D97-AF65-F5344CB8AC3E}">
        <p14:creationId xmlns:p14="http://schemas.microsoft.com/office/powerpoint/2010/main" val="9166745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14999-FFBB-BEDB-5E89-2B6EE6E77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8E65D-DFCF-259C-34A8-518B3DBAC8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72064-9024-5BD4-A1D6-4D3580FB4B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BC2599-B599-4720-DFA2-95C02AEBD800}"/>
              </a:ext>
            </a:extLst>
          </p:cNvPr>
          <p:cNvSpPr>
            <a:spLocks noGrp="1"/>
          </p:cNvSpPr>
          <p:nvPr>
            <p:ph type="sldNum" sz="quarter" idx="5"/>
          </p:nvPr>
        </p:nvSpPr>
        <p:spPr/>
        <p:txBody>
          <a:bodyPr/>
          <a:lstStyle/>
          <a:p>
            <a:pPr>
              <a:defRPr/>
            </a:pPr>
            <a:fld id="{9FC0778E-9434-41E9-AD7E-D51390B9372E}" type="slidenum">
              <a:rPr lang="en-US" altLang="en-US" smtClean="0"/>
              <a:pPr>
                <a:defRPr/>
              </a:pPr>
              <a:t>71</a:t>
            </a:fld>
            <a:endParaRPr lang="en-US" altLang="en-US"/>
          </a:p>
        </p:txBody>
      </p:sp>
    </p:spTree>
    <p:extLst>
      <p:ext uri="{BB962C8B-B14F-4D97-AF65-F5344CB8AC3E}">
        <p14:creationId xmlns:p14="http://schemas.microsoft.com/office/powerpoint/2010/main" val="551799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72</a:t>
            </a:fld>
            <a:endParaRPr lang="en-US" altLang="en-US"/>
          </a:p>
        </p:txBody>
      </p:sp>
    </p:spTree>
    <p:extLst>
      <p:ext uri="{BB962C8B-B14F-4D97-AF65-F5344CB8AC3E}">
        <p14:creationId xmlns:p14="http://schemas.microsoft.com/office/powerpoint/2010/main" val="40240076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73</a:t>
            </a:fld>
            <a:endParaRPr lang="en-US" altLang="en-US"/>
          </a:p>
        </p:txBody>
      </p:sp>
    </p:spTree>
    <p:extLst>
      <p:ext uri="{BB962C8B-B14F-4D97-AF65-F5344CB8AC3E}">
        <p14:creationId xmlns:p14="http://schemas.microsoft.com/office/powerpoint/2010/main" val="15814461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ea typeface="Times New Roman" panose="02020603050405020304" pitchFamily="18" charset="0"/>
              </a:rPr>
              <a:t>As we close, congratulations to all of the recipients. We look forward to celebrating the 22</a:t>
            </a:r>
            <a:r>
              <a:rPr lang="en-US" sz="1200" b="1" baseline="30000">
                <a:effectLst/>
                <a:latin typeface="Calibri" panose="020F0502020204030204" pitchFamily="34" charset="0"/>
                <a:ea typeface="Times New Roman" panose="02020603050405020304" pitchFamily="18" charset="0"/>
              </a:rPr>
              <a:t>nd</a:t>
            </a:r>
            <a:r>
              <a:rPr lang="en-US" sz="1200" b="1">
                <a:effectLst/>
                <a:latin typeface="Calibri" panose="020F0502020204030204" pitchFamily="34" charset="0"/>
                <a:ea typeface="Times New Roman" panose="02020603050405020304" pitchFamily="18" charset="0"/>
              </a:rPr>
              <a:t> Anniversary of this award ceremony next year and invite you to join us! </a:t>
            </a:r>
            <a:endParaRPr lang="en-US" sz="1200" b="1">
              <a:effectLst/>
              <a:latin typeface="Times New Roman" panose="02020603050405020304" pitchFamily="18" charset="0"/>
              <a:ea typeface="Times New Roman" panose="02020603050405020304" pitchFamily="18" charset="0"/>
            </a:endParaRPr>
          </a:p>
          <a:p>
            <a:pPr marL="57150" marR="0">
              <a:spcBef>
                <a:spcPts val="0"/>
              </a:spcBef>
              <a:spcAft>
                <a:spcPts val="0"/>
              </a:spcAft>
            </a:pPr>
            <a:r>
              <a:rPr lang="en-US" sz="1200" b="1">
                <a:effectLst/>
                <a:latin typeface="Calibri" panose="020F0502020204030204" pitchFamily="34" charset="0"/>
                <a:ea typeface="Times New Roman" panose="02020603050405020304" pitchFamily="18" charset="0"/>
              </a:rPr>
              <a:t> </a:t>
            </a:r>
            <a:endParaRPr lang="en-US" sz="1200" b="1">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74</a:t>
            </a:fld>
            <a:endParaRPr lang="en-US" altLang="en-US"/>
          </a:p>
        </p:txBody>
      </p:sp>
    </p:spTree>
    <p:extLst>
      <p:ext uri="{BB962C8B-B14F-4D97-AF65-F5344CB8AC3E}">
        <p14:creationId xmlns:p14="http://schemas.microsoft.com/office/powerpoint/2010/main" val="34252207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Calibri" panose="020F0502020204030204" pitchFamily="34" charset="0"/>
                <a:ea typeface="Times New Roman" panose="02020603050405020304" pitchFamily="18" charset="0"/>
              </a:rPr>
              <a:t>Plug the 23</a:t>
            </a:r>
            <a:r>
              <a:rPr lang="en-US" sz="1800" b="1" baseline="30000">
                <a:effectLst/>
                <a:latin typeface="Calibri" panose="020F0502020204030204" pitchFamily="34" charset="0"/>
                <a:ea typeface="Times New Roman" panose="02020603050405020304" pitchFamily="18" charset="0"/>
              </a:rPr>
              <a:t>rd</a:t>
            </a:r>
            <a:r>
              <a:rPr lang="en-US" sz="1800" b="1">
                <a:effectLst/>
                <a:latin typeface="Calibri" panose="020F0502020204030204" pitchFamily="34" charset="0"/>
                <a:ea typeface="Times New Roman" panose="02020603050405020304" pitchFamily="18" charset="0"/>
              </a:rPr>
              <a:t> and encourage everyone to think about projects or programs that they are working on this year that could be showcased in the 23</a:t>
            </a:r>
            <a:r>
              <a:rPr lang="en-US" sz="1800" b="1" baseline="30000">
                <a:effectLst/>
                <a:latin typeface="Calibri" panose="020F0502020204030204" pitchFamily="34" charset="0"/>
                <a:ea typeface="Times New Roman" panose="02020603050405020304" pitchFamily="18" charset="0"/>
              </a:rPr>
              <a:t>rd</a:t>
            </a:r>
            <a:r>
              <a:rPr lang="en-US" sz="1800" b="1">
                <a:effectLst/>
                <a:latin typeface="Calibri" panose="020F0502020204030204" pitchFamily="34" charset="0"/>
                <a:ea typeface="Times New Roman" panose="02020603050405020304" pitchFamily="18" charset="0"/>
              </a:rPr>
              <a:t> awards presentation.</a:t>
            </a:r>
          </a:p>
          <a:p>
            <a:pPr marL="0" marR="0">
              <a:spcBef>
                <a:spcPts val="0"/>
              </a:spcBef>
              <a:spcAft>
                <a:spcPts val="0"/>
              </a:spcAft>
            </a:pPr>
            <a:endParaRPr lang="en-US" sz="1800" b="1">
              <a:effectLst/>
              <a:latin typeface="Calibri" panose="020F0502020204030204" pitchFamily="34"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75</a:t>
            </a:fld>
            <a:endParaRPr lang="en-US" altLang="en-US"/>
          </a:p>
        </p:txBody>
      </p:sp>
    </p:spTree>
    <p:extLst>
      <p:ext uri="{BB962C8B-B14F-4D97-AF65-F5344CB8AC3E}">
        <p14:creationId xmlns:p14="http://schemas.microsoft.com/office/powerpoint/2010/main" val="2610613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Newspaper articles-Pine Cone</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8</a:t>
            </a:fld>
            <a:endParaRPr lang="en-US" altLang="en-US"/>
          </a:p>
        </p:txBody>
      </p:sp>
    </p:spTree>
    <p:extLst>
      <p:ext uri="{BB962C8B-B14F-4D97-AF65-F5344CB8AC3E}">
        <p14:creationId xmlns:p14="http://schemas.microsoft.com/office/powerpoint/2010/main" val="2544644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Monterey County Weekly</a:t>
            </a:r>
          </a:p>
        </p:txBody>
      </p:sp>
      <p:sp>
        <p:nvSpPr>
          <p:cNvPr id="4" name="Slide Number Placeholder 3"/>
          <p:cNvSpPr>
            <a:spLocks noGrp="1"/>
          </p:cNvSpPr>
          <p:nvPr>
            <p:ph type="sldNum" sz="quarter" idx="5"/>
          </p:nvPr>
        </p:nvSpPr>
        <p:spPr/>
        <p:txBody>
          <a:bodyPr/>
          <a:lstStyle/>
          <a:p>
            <a:pPr>
              <a:defRPr/>
            </a:pPr>
            <a:fld id="{9FC0778E-9434-41E9-AD7E-D51390B9372E}" type="slidenum">
              <a:rPr lang="en-US" altLang="en-US" smtClean="0"/>
              <a:pPr>
                <a:defRPr/>
              </a:pPr>
              <a:t>9</a:t>
            </a:fld>
            <a:endParaRPr lang="en-US" altLang="en-US"/>
          </a:p>
        </p:txBody>
      </p:sp>
    </p:spTree>
    <p:extLst>
      <p:ext uri="{BB962C8B-B14F-4D97-AF65-F5344CB8AC3E}">
        <p14:creationId xmlns:p14="http://schemas.microsoft.com/office/powerpoint/2010/main" val="2071189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15C6844-54F8-4F75-ABAD-9054DAACDCD3}"/>
              </a:ext>
            </a:extLst>
          </p:cNvPr>
          <p:cNvGrpSpPr>
            <a:grpSpLocks/>
          </p:cNvGrpSpPr>
          <p:nvPr/>
        </p:nvGrpSpPr>
        <p:grpSpPr bwMode="auto">
          <a:xfrm>
            <a:off x="-38100" y="-12700"/>
            <a:ext cx="9239250" cy="6940550"/>
            <a:chOff x="-12" y="-10"/>
            <a:chExt cx="5820" cy="4372"/>
          </a:xfrm>
        </p:grpSpPr>
        <p:sp>
          <p:nvSpPr>
            <p:cNvPr id="5" name="Rectangle 3">
              <a:extLst>
                <a:ext uri="{FF2B5EF4-FFF2-40B4-BE49-F238E27FC236}">
                  <a16:creationId xmlns:a16="http://schemas.microsoft.com/office/drawing/2014/main" id="{23596C3F-64EB-4269-A995-D456B5578FD4}"/>
                </a:ext>
              </a:extLst>
            </p:cNvPr>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a:p>
          </p:txBody>
        </p:sp>
        <p:sp>
          <p:nvSpPr>
            <p:cNvPr id="6" name="Rectangle 4">
              <a:extLst>
                <a:ext uri="{FF2B5EF4-FFF2-40B4-BE49-F238E27FC236}">
                  <a16:creationId xmlns:a16="http://schemas.microsoft.com/office/drawing/2014/main" id="{D16875D5-E22C-4389-9B33-AE32F8F05C6A}"/>
                </a:ext>
              </a:extLst>
            </p:cNvPr>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a:p>
          </p:txBody>
        </p:sp>
        <p:sp>
          <p:nvSpPr>
            <p:cNvPr id="7" name="AutoShape 5">
              <a:extLst>
                <a:ext uri="{FF2B5EF4-FFF2-40B4-BE49-F238E27FC236}">
                  <a16:creationId xmlns:a16="http://schemas.microsoft.com/office/drawing/2014/main" id="{360DF1CD-619A-4D13-AC2D-9AB12FAD5F80}"/>
                </a:ext>
              </a:extLst>
            </p:cNvPr>
            <p:cNvSpPr>
              <a:spLocks noChangeArrowheads="1"/>
            </p:cNvSpPr>
            <p:nvPr userDrawn="1"/>
          </p:nvSpPr>
          <p:spPr bwMode="ltGray">
            <a:xfrm rot="10800000" flipH="1" flipV="1">
              <a:off x="2" y="-10"/>
              <a:ext cx="5798"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43 w 21600"/>
                <a:gd name="T13" fmla="*/ 2325 h 21600"/>
                <a:gd name="T14" fmla="*/ 19257 w 21600"/>
                <a:gd name="T15" fmla="*/ 19275 h 21600"/>
              </a:gdLst>
              <a:ahLst/>
              <a:cxnLst>
                <a:cxn ang="T8">
                  <a:pos x="T0" y="T1"/>
                </a:cxn>
                <a:cxn ang="T9">
                  <a:pos x="T2" y="T3"/>
                </a:cxn>
                <a:cxn ang="T10">
                  <a:pos x="T4" y="T5"/>
                </a:cxn>
                <a:cxn ang="T11">
                  <a:pos x="T6" y="T7"/>
                </a:cxn>
              </a:cxnLst>
              <a:rect l="T12" t="T13" r="T14" b="T15"/>
              <a:pathLst>
                <a:path w="21600" h="21600">
                  <a:moveTo>
                    <a:pt x="0" y="0"/>
                  </a:moveTo>
                  <a:lnTo>
                    <a:pt x="1089" y="21600"/>
                  </a:lnTo>
                  <a:lnTo>
                    <a:pt x="20511" y="21600"/>
                  </a:lnTo>
                  <a:lnTo>
                    <a:pt x="21600" y="0"/>
                  </a:lnTo>
                  <a:lnTo>
                    <a:pt x="0" y="0"/>
                  </a:lnTo>
                  <a:close/>
                </a:path>
              </a:pathLst>
            </a:custGeom>
            <a:gradFill rotWithShape="0">
              <a:gsLst>
                <a:gs pos="0">
                  <a:srgbClr val="006600"/>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utoShape 6">
              <a:extLst>
                <a:ext uri="{FF2B5EF4-FFF2-40B4-BE49-F238E27FC236}">
                  <a16:creationId xmlns:a16="http://schemas.microsoft.com/office/drawing/2014/main" id="{6BE15E51-8FF2-48B0-80F5-176CFAD90F06}"/>
                </a:ext>
              </a:extLst>
            </p:cNvPr>
            <p:cNvSpPr>
              <a:spLocks noChangeArrowheads="1"/>
            </p:cNvSpPr>
            <p:nvPr userDrawn="1"/>
          </p:nvSpPr>
          <p:spPr bwMode="ltGray">
            <a:xfrm flipV="1">
              <a:off x="-12" y="4072"/>
              <a:ext cx="5820" cy="29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49 w 21600"/>
                <a:gd name="T13" fmla="*/ 2383 h 21600"/>
                <a:gd name="T14" fmla="*/ 19251 w 21600"/>
                <a:gd name="T15" fmla="*/ 19217 h 21600"/>
              </a:gdLst>
              <a:ahLst/>
              <a:cxnLst>
                <a:cxn ang="T8">
                  <a:pos x="T0" y="T1"/>
                </a:cxn>
                <a:cxn ang="T9">
                  <a:pos x="T2" y="T3"/>
                </a:cxn>
                <a:cxn ang="T10">
                  <a:pos x="T4" y="T5"/>
                </a:cxn>
                <a:cxn ang="T11">
                  <a:pos x="T6" y="T7"/>
                </a:cxn>
              </a:cxnLst>
              <a:rect l="T12" t="T13" r="T14" b="T15"/>
              <a:pathLst>
                <a:path w="21600" h="21600">
                  <a:moveTo>
                    <a:pt x="0" y="0"/>
                  </a:moveTo>
                  <a:lnTo>
                    <a:pt x="1100" y="21600"/>
                  </a:lnTo>
                  <a:lnTo>
                    <a:pt x="20500" y="21600"/>
                  </a:lnTo>
                  <a:lnTo>
                    <a:pt x="21600" y="0"/>
                  </a:lnTo>
                  <a:lnTo>
                    <a:pt x="0" y="0"/>
                  </a:lnTo>
                  <a:close/>
                </a:path>
              </a:pathLst>
            </a:custGeom>
            <a:gradFill rotWithShape="0">
              <a:gsLst>
                <a:gs pos="0">
                  <a:schemeClr val="bg2"/>
                </a:gs>
                <a:gs pos="100000">
                  <a:srgbClr val="0066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7" descr="Green marble">
              <a:extLst>
                <a:ext uri="{FF2B5EF4-FFF2-40B4-BE49-F238E27FC236}">
                  <a16:creationId xmlns:a16="http://schemas.microsoft.com/office/drawing/2014/main" id="{E94513B7-0135-47E0-B9A9-1F266EB04143}"/>
                </a:ext>
              </a:extLst>
            </p:cNvPr>
            <p:cNvSpPr>
              <a:spLocks noChangeArrowheads="1"/>
            </p:cNvSpPr>
            <p:nvPr userDrawn="1"/>
          </p:nvSpPr>
          <p:spPr bwMode="ltGray">
            <a:xfrm>
              <a:off x="184" y="176"/>
              <a:ext cx="5432" cy="3988"/>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a:p>
          </p:txBody>
        </p:sp>
      </p:grpSp>
      <p:grpSp>
        <p:nvGrpSpPr>
          <p:cNvPr id="10" name="Group 13">
            <a:extLst>
              <a:ext uri="{FF2B5EF4-FFF2-40B4-BE49-F238E27FC236}">
                <a16:creationId xmlns:a16="http://schemas.microsoft.com/office/drawing/2014/main" id="{6817B56D-7F6D-4412-A0EF-19D3F9169522}"/>
              </a:ext>
            </a:extLst>
          </p:cNvPr>
          <p:cNvGrpSpPr>
            <a:grpSpLocks/>
          </p:cNvGrpSpPr>
          <p:nvPr/>
        </p:nvGrpSpPr>
        <p:grpSpPr bwMode="auto">
          <a:xfrm>
            <a:off x="609600" y="3324225"/>
            <a:ext cx="8001000" cy="374650"/>
            <a:chOff x="384" y="2094"/>
            <a:chExt cx="5040" cy="236"/>
          </a:xfrm>
        </p:grpSpPr>
        <p:sp>
          <p:nvSpPr>
            <p:cNvPr id="11" name="Rectangle 14">
              <a:extLst>
                <a:ext uri="{FF2B5EF4-FFF2-40B4-BE49-F238E27FC236}">
                  <a16:creationId xmlns:a16="http://schemas.microsoft.com/office/drawing/2014/main" id="{F7910C21-3E41-4DD0-AE4F-DB4DC93C896C}"/>
                </a:ext>
              </a:extLst>
            </p:cNvPr>
            <p:cNvSpPr>
              <a:spLocks noChangeArrowheads="1"/>
            </p:cNvSpPr>
            <p:nvPr/>
          </p:nvSpPr>
          <p:spPr bwMode="auto">
            <a:xfrm>
              <a:off x="384" y="2186"/>
              <a:ext cx="5040"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a:p>
          </p:txBody>
        </p:sp>
        <p:sp>
          <p:nvSpPr>
            <p:cNvPr id="12" name="Rectangle 15">
              <a:extLst>
                <a:ext uri="{FF2B5EF4-FFF2-40B4-BE49-F238E27FC236}">
                  <a16:creationId xmlns:a16="http://schemas.microsoft.com/office/drawing/2014/main" id="{3FEB0F68-25A3-412D-B539-2CD84D87C2F7}"/>
                </a:ext>
              </a:extLst>
            </p:cNvPr>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a:p>
          </p:txBody>
        </p:sp>
        <p:sp>
          <p:nvSpPr>
            <p:cNvPr id="13" name="Line 16">
              <a:extLst>
                <a:ext uri="{FF2B5EF4-FFF2-40B4-BE49-F238E27FC236}">
                  <a16:creationId xmlns:a16="http://schemas.microsoft.com/office/drawing/2014/main" id="{ABE9C95B-F119-41B9-9127-23948D890F09}"/>
                </a:ext>
              </a:extLst>
            </p:cNvPr>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7">
              <a:extLst>
                <a:ext uri="{FF2B5EF4-FFF2-40B4-BE49-F238E27FC236}">
                  <a16:creationId xmlns:a16="http://schemas.microsoft.com/office/drawing/2014/main" id="{16CC6AC2-12CC-46B7-8EAA-9B7DA2FC3C3D}"/>
                </a:ext>
              </a:extLst>
            </p:cNvPr>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8">
              <a:extLst>
                <a:ext uri="{FF2B5EF4-FFF2-40B4-BE49-F238E27FC236}">
                  <a16:creationId xmlns:a16="http://schemas.microsoft.com/office/drawing/2014/main" id="{D8FD193D-2E33-4040-A26F-4048114B84E2}"/>
                </a:ext>
              </a:extLst>
            </p:cNvPr>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9">
              <a:extLst>
                <a:ext uri="{FF2B5EF4-FFF2-40B4-BE49-F238E27FC236}">
                  <a16:creationId xmlns:a16="http://schemas.microsoft.com/office/drawing/2014/main" id="{E76CCFB4-0D23-43B8-8381-5629CD6EF266}"/>
                </a:ext>
              </a:extLst>
            </p:cNvPr>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20">
              <a:extLst>
                <a:ext uri="{FF2B5EF4-FFF2-40B4-BE49-F238E27FC236}">
                  <a16:creationId xmlns:a16="http://schemas.microsoft.com/office/drawing/2014/main" id="{C8896857-596F-44EE-9000-E1CD791C2618}"/>
                </a:ext>
              </a:extLst>
            </p:cNvPr>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21">
              <a:extLst>
                <a:ext uri="{FF2B5EF4-FFF2-40B4-BE49-F238E27FC236}">
                  <a16:creationId xmlns:a16="http://schemas.microsoft.com/office/drawing/2014/main" id="{C7EE3A02-3ED8-4099-AE9A-955A3F99028A}"/>
                </a:ext>
              </a:extLst>
            </p:cNvPr>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080" name="Rectangle 8"/>
          <p:cNvSpPr>
            <a:spLocks noGrp="1" noChangeArrowheads="1"/>
          </p:cNvSpPr>
          <p:nvPr>
            <p:ph type="ctrTitle"/>
          </p:nvPr>
        </p:nvSpPr>
        <p:spPr>
          <a:xfrm>
            <a:off x="685800" y="1828800"/>
            <a:ext cx="7772400" cy="1143000"/>
          </a:xfrm>
        </p:spPr>
        <p:txBody>
          <a:bodyPr/>
          <a:lstStyle>
            <a:lvl1pPr>
              <a:defRPr/>
            </a:lvl1pPr>
          </a:lstStyle>
          <a:p>
            <a:pPr lvl="0"/>
            <a:r>
              <a:rPr lang="en-US" noProof="0"/>
              <a:t>Click to edit Master title style</a:t>
            </a:r>
          </a:p>
        </p:txBody>
      </p:sp>
      <p:sp>
        <p:nvSpPr>
          <p:cNvPr id="3081"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9" name="Rectangle 10">
            <a:extLst>
              <a:ext uri="{FF2B5EF4-FFF2-40B4-BE49-F238E27FC236}">
                <a16:creationId xmlns:a16="http://schemas.microsoft.com/office/drawing/2014/main" id="{0D2775D0-D689-41FB-8511-3B5649AFF1EF}"/>
              </a:ext>
            </a:extLst>
          </p:cNvPr>
          <p:cNvSpPr>
            <a:spLocks noGrp="1" noChangeArrowheads="1"/>
          </p:cNvSpPr>
          <p:nvPr>
            <p:ph type="dt" sz="half" idx="10"/>
          </p:nvPr>
        </p:nvSpPr>
        <p:spPr>
          <a:xfrm>
            <a:off x="698500" y="6154738"/>
            <a:ext cx="1905000" cy="457200"/>
          </a:xfrm>
        </p:spPr>
        <p:txBody>
          <a:bodyPr/>
          <a:lstStyle>
            <a:lvl1pPr>
              <a:defRPr/>
            </a:lvl1pPr>
          </a:lstStyle>
          <a:p>
            <a:pPr>
              <a:defRPr/>
            </a:pPr>
            <a:endParaRPr lang="en-US"/>
          </a:p>
        </p:txBody>
      </p:sp>
      <p:sp>
        <p:nvSpPr>
          <p:cNvPr id="20" name="Rectangle 11">
            <a:extLst>
              <a:ext uri="{FF2B5EF4-FFF2-40B4-BE49-F238E27FC236}">
                <a16:creationId xmlns:a16="http://schemas.microsoft.com/office/drawing/2014/main" id="{89578CC8-3C6C-42A8-900F-D2842564561E}"/>
              </a:ext>
            </a:extLst>
          </p:cNvPr>
          <p:cNvSpPr>
            <a:spLocks noGrp="1" noChangeArrowheads="1"/>
          </p:cNvSpPr>
          <p:nvPr>
            <p:ph type="ftr" sz="quarter" idx="11"/>
          </p:nvPr>
        </p:nvSpPr>
        <p:spPr>
          <a:xfrm>
            <a:off x="3136900" y="6154738"/>
            <a:ext cx="2895600" cy="457200"/>
          </a:xfrm>
        </p:spPr>
        <p:txBody>
          <a:bodyPr/>
          <a:lstStyle>
            <a:lvl1pPr>
              <a:defRPr/>
            </a:lvl1pPr>
          </a:lstStyle>
          <a:p>
            <a:pPr>
              <a:defRPr/>
            </a:pPr>
            <a:endParaRPr lang="en-US"/>
          </a:p>
        </p:txBody>
      </p:sp>
      <p:sp>
        <p:nvSpPr>
          <p:cNvPr id="21" name="Rectangle 12">
            <a:extLst>
              <a:ext uri="{FF2B5EF4-FFF2-40B4-BE49-F238E27FC236}">
                <a16:creationId xmlns:a16="http://schemas.microsoft.com/office/drawing/2014/main" id="{6A656EA3-ECBF-4B7B-A115-8265EE8C6BD4}"/>
              </a:ext>
            </a:extLst>
          </p:cNvPr>
          <p:cNvSpPr>
            <a:spLocks noGrp="1" noChangeArrowheads="1"/>
          </p:cNvSpPr>
          <p:nvPr>
            <p:ph type="sldNum" sz="quarter" idx="12"/>
          </p:nvPr>
        </p:nvSpPr>
        <p:spPr>
          <a:xfrm>
            <a:off x="6565900" y="6154738"/>
            <a:ext cx="1905000" cy="457200"/>
          </a:xfrm>
        </p:spPr>
        <p:txBody>
          <a:bodyPr/>
          <a:lstStyle>
            <a:lvl1pPr>
              <a:defRPr/>
            </a:lvl1pPr>
          </a:lstStyle>
          <a:p>
            <a:pPr>
              <a:defRPr/>
            </a:pPr>
            <a:fld id="{83CE87EC-838A-40F6-ACAB-9B090CAFB2E9}" type="slidenum">
              <a:rPr lang="en-US" altLang="en-US"/>
              <a:pPr>
                <a:defRPr/>
              </a:pPr>
              <a:t>‹#›</a:t>
            </a:fld>
            <a:endParaRPr lang="en-US" altLang="en-US"/>
          </a:p>
        </p:txBody>
      </p:sp>
    </p:spTree>
    <p:extLst>
      <p:ext uri="{BB962C8B-B14F-4D97-AF65-F5344CB8AC3E}">
        <p14:creationId xmlns:p14="http://schemas.microsoft.com/office/powerpoint/2010/main" val="3716570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58595A-B353-4022-8DD2-150955FFBE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FC4199-DE4C-464C-BBAB-4767EB5D9B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932D3D-B475-4BD6-AA66-48E04F398F95}"/>
              </a:ext>
            </a:extLst>
          </p:cNvPr>
          <p:cNvSpPr>
            <a:spLocks noGrp="1" noChangeArrowheads="1"/>
          </p:cNvSpPr>
          <p:nvPr>
            <p:ph type="sldNum" sz="quarter" idx="12"/>
          </p:nvPr>
        </p:nvSpPr>
        <p:spPr>
          <a:ln/>
        </p:spPr>
        <p:txBody>
          <a:bodyPr/>
          <a:lstStyle>
            <a:lvl1pPr>
              <a:defRPr/>
            </a:lvl1pPr>
          </a:lstStyle>
          <a:p>
            <a:pPr>
              <a:defRPr/>
            </a:pPr>
            <a:fld id="{C6F9DEE0-3661-4D07-AE6A-3C736F992D61}" type="slidenum">
              <a:rPr lang="en-US" altLang="en-US"/>
              <a:pPr>
                <a:defRPr/>
              </a:pPr>
              <a:t>‹#›</a:t>
            </a:fld>
            <a:endParaRPr lang="en-US" altLang="en-US"/>
          </a:p>
        </p:txBody>
      </p:sp>
    </p:spTree>
    <p:extLst>
      <p:ext uri="{BB962C8B-B14F-4D97-AF65-F5344CB8AC3E}">
        <p14:creationId xmlns:p14="http://schemas.microsoft.com/office/powerpoint/2010/main" val="86490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06796A-A0A1-40DD-AEC1-CAAC1034C4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E413E3-88AC-4DC9-9719-6076ACF64E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E00509-97D3-45A8-8CDB-3C0A244E0FBE}"/>
              </a:ext>
            </a:extLst>
          </p:cNvPr>
          <p:cNvSpPr>
            <a:spLocks noGrp="1" noChangeArrowheads="1"/>
          </p:cNvSpPr>
          <p:nvPr>
            <p:ph type="sldNum" sz="quarter" idx="12"/>
          </p:nvPr>
        </p:nvSpPr>
        <p:spPr>
          <a:ln/>
        </p:spPr>
        <p:txBody>
          <a:bodyPr/>
          <a:lstStyle>
            <a:lvl1pPr>
              <a:defRPr/>
            </a:lvl1pPr>
          </a:lstStyle>
          <a:p>
            <a:pPr>
              <a:defRPr/>
            </a:pPr>
            <a:fld id="{62699796-7EF0-43CF-A78A-6D61195BFF62}" type="slidenum">
              <a:rPr lang="en-US" altLang="en-US"/>
              <a:pPr>
                <a:defRPr/>
              </a:pPr>
              <a:t>‹#›</a:t>
            </a:fld>
            <a:endParaRPr lang="en-US" altLang="en-US"/>
          </a:p>
        </p:txBody>
      </p:sp>
    </p:spTree>
    <p:extLst>
      <p:ext uri="{BB962C8B-B14F-4D97-AF65-F5344CB8AC3E}">
        <p14:creationId xmlns:p14="http://schemas.microsoft.com/office/powerpoint/2010/main" val="12659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4DB0-413E-14AD-127A-2033A566E3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2B56A-9C9A-7981-ECF1-701BC1D05303}"/>
              </a:ext>
            </a:extLst>
          </p:cNvPr>
          <p:cNvSpPr>
            <a:spLocks noGrp="1"/>
          </p:cNvSpPr>
          <p:nvPr>
            <p:ph type="dt" sz="half" idx="10"/>
          </p:nvPr>
        </p:nvSpPr>
        <p:spPr/>
        <p:txBody>
          <a:bodyPr/>
          <a:lstStyle/>
          <a:p>
            <a:fld id="{1F576526-6EC1-4EDA-9350-6FEEF655B888}" type="datetimeFigureOut">
              <a:rPr lang="en-US" smtClean="0"/>
              <a:t>1/24/2025</a:t>
            </a:fld>
            <a:endParaRPr lang="en-US"/>
          </a:p>
        </p:txBody>
      </p:sp>
      <p:sp>
        <p:nvSpPr>
          <p:cNvPr id="4" name="Footer Placeholder 3">
            <a:extLst>
              <a:ext uri="{FF2B5EF4-FFF2-40B4-BE49-F238E27FC236}">
                <a16:creationId xmlns:a16="http://schemas.microsoft.com/office/drawing/2014/main" id="{03283C0C-29A6-D7ED-7B83-831A512A65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2818F0-6392-F8E6-64D4-A719BD77B8D2}"/>
              </a:ext>
            </a:extLst>
          </p:cNvPr>
          <p:cNvSpPr>
            <a:spLocks noGrp="1"/>
          </p:cNvSpPr>
          <p:nvPr>
            <p:ph type="sldNum" sz="quarter" idx="12"/>
          </p:nvPr>
        </p:nvSpPr>
        <p:spPr/>
        <p:txBody>
          <a:bodyPr/>
          <a:lstStyle/>
          <a:p>
            <a:fld id="{A9A469C9-C85B-40A3-B911-2DDBE8C49DA1}" type="slidenum">
              <a:rPr lang="en-US" smtClean="0"/>
              <a:t>‹#›</a:t>
            </a:fld>
            <a:endParaRPr lang="en-US"/>
          </a:p>
        </p:txBody>
      </p:sp>
    </p:spTree>
    <p:extLst>
      <p:ext uri="{BB962C8B-B14F-4D97-AF65-F5344CB8AC3E}">
        <p14:creationId xmlns:p14="http://schemas.microsoft.com/office/powerpoint/2010/main" val="1107253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C09EB9-29D2-F738-D2AA-E7AD7EF5C299}"/>
              </a:ext>
            </a:extLst>
          </p:cNvPr>
          <p:cNvSpPr>
            <a:spLocks noGrp="1"/>
          </p:cNvSpPr>
          <p:nvPr>
            <p:ph type="dt" sz="half" idx="10"/>
          </p:nvPr>
        </p:nvSpPr>
        <p:spPr/>
        <p:txBody>
          <a:bodyPr/>
          <a:lstStyle/>
          <a:p>
            <a:fld id="{1F576526-6EC1-4EDA-9350-6FEEF655B888}" type="datetimeFigureOut">
              <a:rPr lang="en-US" smtClean="0"/>
              <a:t>1/24/2025</a:t>
            </a:fld>
            <a:endParaRPr lang="en-US"/>
          </a:p>
        </p:txBody>
      </p:sp>
      <p:sp>
        <p:nvSpPr>
          <p:cNvPr id="3" name="Footer Placeholder 2">
            <a:extLst>
              <a:ext uri="{FF2B5EF4-FFF2-40B4-BE49-F238E27FC236}">
                <a16:creationId xmlns:a16="http://schemas.microsoft.com/office/drawing/2014/main" id="{44D83478-3822-DE00-7E40-5AD1EDA704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E56454-8849-3668-7762-5E9380CBD2A7}"/>
              </a:ext>
            </a:extLst>
          </p:cNvPr>
          <p:cNvSpPr>
            <a:spLocks noGrp="1"/>
          </p:cNvSpPr>
          <p:nvPr>
            <p:ph type="sldNum" sz="quarter" idx="12"/>
          </p:nvPr>
        </p:nvSpPr>
        <p:spPr/>
        <p:txBody>
          <a:bodyPr/>
          <a:lstStyle/>
          <a:p>
            <a:fld id="{A9A469C9-C85B-40A3-B911-2DDBE8C49DA1}" type="slidenum">
              <a:rPr lang="en-US" smtClean="0"/>
              <a:t>‹#›</a:t>
            </a:fld>
            <a:endParaRPr lang="en-US"/>
          </a:p>
        </p:txBody>
      </p:sp>
    </p:spTree>
    <p:extLst>
      <p:ext uri="{BB962C8B-B14F-4D97-AF65-F5344CB8AC3E}">
        <p14:creationId xmlns:p14="http://schemas.microsoft.com/office/powerpoint/2010/main" val="1556933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F1A3F-F77D-F057-1008-EF96AD13A4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3FF2-96DD-411A-1714-CD80A8DE35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7B571-1800-EB9B-A3AF-F1A66B309B6F}"/>
              </a:ext>
            </a:extLst>
          </p:cNvPr>
          <p:cNvSpPr>
            <a:spLocks noGrp="1"/>
          </p:cNvSpPr>
          <p:nvPr>
            <p:ph type="dt" sz="half" idx="10"/>
          </p:nvPr>
        </p:nvSpPr>
        <p:spPr/>
        <p:txBody>
          <a:bodyPr/>
          <a:lstStyle/>
          <a:p>
            <a:fld id="{1F576526-6EC1-4EDA-9350-6FEEF655B888}" type="datetimeFigureOut">
              <a:rPr lang="en-US" smtClean="0"/>
              <a:t>1/24/2025</a:t>
            </a:fld>
            <a:endParaRPr lang="en-US"/>
          </a:p>
        </p:txBody>
      </p:sp>
      <p:sp>
        <p:nvSpPr>
          <p:cNvPr id="5" name="Footer Placeholder 4">
            <a:extLst>
              <a:ext uri="{FF2B5EF4-FFF2-40B4-BE49-F238E27FC236}">
                <a16:creationId xmlns:a16="http://schemas.microsoft.com/office/drawing/2014/main" id="{1FD89CFA-632E-EDD6-5B77-1BC3E9DB9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8CB04-70E2-F826-702C-C75DCF6AB17F}"/>
              </a:ext>
            </a:extLst>
          </p:cNvPr>
          <p:cNvSpPr>
            <a:spLocks noGrp="1"/>
          </p:cNvSpPr>
          <p:nvPr>
            <p:ph type="sldNum" sz="quarter" idx="12"/>
          </p:nvPr>
        </p:nvSpPr>
        <p:spPr/>
        <p:txBody>
          <a:bodyPr/>
          <a:lstStyle/>
          <a:p>
            <a:fld id="{A9A469C9-C85B-40A3-B911-2DDBE8C49DA1}" type="slidenum">
              <a:rPr lang="en-US" smtClean="0"/>
              <a:t>‹#›</a:t>
            </a:fld>
            <a:endParaRPr lang="en-US"/>
          </a:p>
        </p:txBody>
      </p:sp>
    </p:spTree>
    <p:extLst>
      <p:ext uri="{BB962C8B-B14F-4D97-AF65-F5344CB8AC3E}">
        <p14:creationId xmlns:p14="http://schemas.microsoft.com/office/powerpoint/2010/main" val="555330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80CB5-36F8-EB4E-6919-B5C26725E4B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23AF797-1003-FDE4-BF93-3F687F83B08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C5FC2E-4C81-A5CF-3585-B5DCC4BE22FA}"/>
              </a:ext>
            </a:extLst>
          </p:cNvPr>
          <p:cNvSpPr>
            <a:spLocks noGrp="1"/>
          </p:cNvSpPr>
          <p:nvPr>
            <p:ph type="dt" sz="half" idx="10"/>
          </p:nvPr>
        </p:nvSpPr>
        <p:spPr/>
        <p:txBody>
          <a:bodyPr/>
          <a:lstStyle/>
          <a:p>
            <a:fld id="{1F576526-6EC1-4EDA-9350-6FEEF655B888}" type="datetimeFigureOut">
              <a:rPr lang="en-US" smtClean="0"/>
              <a:t>1/24/2025</a:t>
            </a:fld>
            <a:endParaRPr lang="en-US"/>
          </a:p>
        </p:txBody>
      </p:sp>
      <p:sp>
        <p:nvSpPr>
          <p:cNvPr id="5" name="Footer Placeholder 4">
            <a:extLst>
              <a:ext uri="{FF2B5EF4-FFF2-40B4-BE49-F238E27FC236}">
                <a16:creationId xmlns:a16="http://schemas.microsoft.com/office/drawing/2014/main" id="{F4E8E3B7-5A18-EB30-3374-F2EDF6771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4A86F-B9C5-3899-265B-31C4C651E7F9}"/>
              </a:ext>
            </a:extLst>
          </p:cNvPr>
          <p:cNvSpPr>
            <a:spLocks noGrp="1"/>
          </p:cNvSpPr>
          <p:nvPr>
            <p:ph type="sldNum" sz="quarter" idx="12"/>
          </p:nvPr>
        </p:nvSpPr>
        <p:spPr/>
        <p:txBody>
          <a:bodyPr/>
          <a:lstStyle/>
          <a:p>
            <a:fld id="{A9A469C9-C85B-40A3-B911-2DDBE8C49DA1}" type="slidenum">
              <a:rPr lang="en-US" smtClean="0"/>
              <a:t>‹#›</a:t>
            </a:fld>
            <a:endParaRPr lang="en-US"/>
          </a:p>
        </p:txBody>
      </p:sp>
    </p:spTree>
    <p:extLst>
      <p:ext uri="{BB962C8B-B14F-4D97-AF65-F5344CB8AC3E}">
        <p14:creationId xmlns:p14="http://schemas.microsoft.com/office/powerpoint/2010/main" val="3530273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BF604-C71D-F3F7-0B90-3FA77BC666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1EDB67-60F2-EF78-C7D2-FD115A99A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21AFE-402E-87F9-CDA4-6B3158658CA3}"/>
              </a:ext>
            </a:extLst>
          </p:cNvPr>
          <p:cNvSpPr>
            <a:spLocks noGrp="1"/>
          </p:cNvSpPr>
          <p:nvPr>
            <p:ph type="dt" sz="half" idx="10"/>
          </p:nvPr>
        </p:nvSpPr>
        <p:spPr/>
        <p:txBody>
          <a:bodyPr/>
          <a:lstStyle/>
          <a:p>
            <a:fld id="{08334E50-6BB2-4225-8E65-693AC5DE64D3}" type="datetimeFigureOut">
              <a:rPr lang="en-US" smtClean="0"/>
              <a:t>1/24/2025</a:t>
            </a:fld>
            <a:endParaRPr lang="en-US"/>
          </a:p>
        </p:txBody>
      </p:sp>
      <p:sp>
        <p:nvSpPr>
          <p:cNvPr id="5" name="Footer Placeholder 4">
            <a:extLst>
              <a:ext uri="{FF2B5EF4-FFF2-40B4-BE49-F238E27FC236}">
                <a16:creationId xmlns:a16="http://schemas.microsoft.com/office/drawing/2014/main" id="{16EBE336-BBB8-89DF-9F47-8B0F2DF97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94728-1EB7-E0AC-F85B-E070A353D5AB}"/>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1403636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725-E54D-A45A-7D58-B0B745683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CD4AC4-60B0-D3EA-B2AC-B6B6C09F8EA5}"/>
              </a:ext>
            </a:extLst>
          </p:cNvPr>
          <p:cNvSpPr>
            <a:spLocks noGrp="1"/>
          </p:cNvSpPr>
          <p:nvPr>
            <p:ph type="dt" sz="half" idx="10"/>
          </p:nvPr>
        </p:nvSpPr>
        <p:spPr/>
        <p:txBody>
          <a:bodyPr/>
          <a:lstStyle/>
          <a:p>
            <a:fld id="{08334E50-6BB2-4225-8E65-693AC5DE64D3}" type="datetimeFigureOut">
              <a:rPr lang="en-US" smtClean="0"/>
              <a:t>1/24/2025</a:t>
            </a:fld>
            <a:endParaRPr lang="en-US"/>
          </a:p>
        </p:txBody>
      </p:sp>
      <p:sp>
        <p:nvSpPr>
          <p:cNvPr id="4" name="Footer Placeholder 3">
            <a:extLst>
              <a:ext uri="{FF2B5EF4-FFF2-40B4-BE49-F238E27FC236}">
                <a16:creationId xmlns:a16="http://schemas.microsoft.com/office/drawing/2014/main" id="{AF2AA697-B933-A31D-4E27-97F01569D0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452B2-1FBC-DDC1-9B8C-E8DF55ABF080}"/>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837484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63861-815C-7F86-30F2-32E648097379}"/>
              </a:ext>
            </a:extLst>
          </p:cNvPr>
          <p:cNvSpPr>
            <a:spLocks noGrp="1"/>
          </p:cNvSpPr>
          <p:nvPr>
            <p:ph type="dt" sz="half" idx="10"/>
          </p:nvPr>
        </p:nvSpPr>
        <p:spPr/>
        <p:txBody>
          <a:bodyPr/>
          <a:lstStyle/>
          <a:p>
            <a:fld id="{08334E50-6BB2-4225-8E65-693AC5DE64D3}" type="datetimeFigureOut">
              <a:rPr lang="en-US" smtClean="0"/>
              <a:t>1/24/2025</a:t>
            </a:fld>
            <a:endParaRPr lang="en-US"/>
          </a:p>
        </p:txBody>
      </p:sp>
      <p:sp>
        <p:nvSpPr>
          <p:cNvPr id="3" name="Footer Placeholder 2">
            <a:extLst>
              <a:ext uri="{FF2B5EF4-FFF2-40B4-BE49-F238E27FC236}">
                <a16:creationId xmlns:a16="http://schemas.microsoft.com/office/drawing/2014/main" id="{582E9AB8-E637-7FDB-22C9-A611C5B637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8DE614-0CF4-D3FF-BA31-FF6FEB89D7C6}"/>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4098711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F0F2-BB57-713D-57B2-F99E8C441FD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407E76F-63DA-F75D-DF8E-E8F374ACC7E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E7677E7-2A56-AFD2-79E2-2982A982265F}"/>
              </a:ext>
            </a:extLst>
          </p:cNvPr>
          <p:cNvSpPr>
            <a:spLocks noGrp="1"/>
          </p:cNvSpPr>
          <p:nvPr>
            <p:ph type="dt" sz="half" idx="10"/>
          </p:nvPr>
        </p:nvSpPr>
        <p:spPr/>
        <p:txBody>
          <a:bodyPr/>
          <a:lstStyle/>
          <a:p>
            <a:fld id="{08334E50-6BB2-4225-8E65-693AC5DE64D3}" type="datetimeFigureOut">
              <a:rPr lang="en-US" smtClean="0"/>
              <a:t>1/24/2025</a:t>
            </a:fld>
            <a:endParaRPr lang="en-US"/>
          </a:p>
        </p:txBody>
      </p:sp>
      <p:sp>
        <p:nvSpPr>
          <p:cNvPr id="5" name="Footer Placeholder 4">
            <a:extLst>
              <a:ext uri="{FF2B5EF4-FFF2-40B4-BE49-F238E27FC236}">
                <a16:creationId xmlns:a16="http://schemas.microsoft.com/office/drawing/2014/main" id="{DA85BFF6-D4B3-E09E-AC2E-7368EBCC7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0B145-6163-BACC-E54F-EB7B68376F75}"/>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2337779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AACFF8-C28F-4D73-A9C9-64D65D724B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0B05A4-8F8A-4114-BC37-C7DFDCEE26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78F8A4-8327-4955-B537-9125883C4B94}"/>
              </a:ext>
            </a:extLst>
          </p:cNvPr>
          <p:cNvSpPr>
            <a:spLocks noGrp="1" noChangeArrowheads="1"/>
          </p:cNvSpPr>
          <p:nvPr>
            <p:ph type="sldNum" sz="quarter" idx="12"/>
          </p:nvPr>
        </p:nvSpPr>
        <p:spPr>
          <a:ln/>
        </p:spPr>
        <p:txBody>
          <a:bodyPr/>
          <a:lstStyle>
            <a:lvl1pPr>
              <a:defRPr/>
            </a:lvl1pPr>
          </a:lstStyle>
          <a:p>
            <a:pPr>
              <a:defRPr/>
            </a:pPr>
            <a:fld id="{1CA44420-04EE-4099-8391-394774DB5294}" type="slidenum">
              <a:rPr lang="en-US" altLang="en-US"/>
              <a:pPr>
                <a:defRPr/>
              </a:pPr>
              <a:t>‹#›</a:t>
            </a:fld>
            <a:endParaRPr lang="en-US" altLang="en-US"/>
          </a:p>
        </p:txBody>
      </p:sp>
    </p:spTree>
    <p:extLst>
      <p:ext uri="{BB962C8B-B14F-4D97-AF65-F5344CB8AC3E}">
        <p14:creationId xmlns:p14="http://schemas.microsoft.com/office/powerpoint/2010/main" val="703107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4D4A4-971A-4388-88D0-60BD80A99625}" type="datetime1">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6C502-BE85-49A5-B0B2-915DFC44A264}" type="slidenum">
              <a:rPr lang="en-US" smtClean="0"/>
              <a:t>‹#›</a:t>
            </a:fld>
            <a:endParaRPr lang="en-US"/>
          </a:p>
        </p:txBody>
      </p:sp>
      <p:pic>
        <p:nvPicPr>
          <p:cNvPr id="7" name="Picture 6" descr="Icon&#10;&#10;Description automatically generated">
            <a:extLst>
              <a:ext uri="{FF2B5EF4-FFF2-40B4-BE49-F238E27FC236}">
                <a16:creationId xmlns:a16="http://schemas.microsoft.com/office/drawing/2014/main" id="{753FD8D4-49B2-3FAB-A168-0A70FAF741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0424" y="5586775"/>
            <a:ext cx="763152" cy="1134700"/>
          </a:xfrm>
          <a:prstGeom prst="rect">
            <a:avLst/>
          </a:prstGeom>
        </p:spPr>
      </p:pic>
    </p:spTree>
    <p:extLst>
      <p:ext uri="{BB962C8B-B14F-4D97-AF65-F5344CB8AC3E}">
        <p14:creationId xmlns:p14="http://schemas.microsoft.com/office/powerpoint/2010/main" val="1981894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4B0E297-B1C6-4AA1-9CDF-65972A0BA7BF}" type="datetime1">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6C502-BE85-49A5-B0B2-915DFC44A264}" type="slidenum">
              <a:rPr lang="en-US" smtClean="0"/>
              <a:t>‹#›</a:t>
            </a:fld>
            <a:endParaRPr lang="en-US"/>
          </a:p>
        </p:txBody>
      </p:sp>
    </p:spTree>
    <p:extLst>
      <p:ext uri="{BB962C8B-B14F-4D97-AF65-F5344CB8AC3E}">
        <p14:creationId xmlns:p14="http://schemas.microsoft.com/office/powerpoint/2010/main" val="1399825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3ED6ED8-7F64-4C5E-AA48-2084C915AC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094E51-1A19-4DCF-8075-E35E51CEAD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583582-9C99-4F40-85C0-D7AF22424504}"/>
              </a:ext>
            </a:extLst>
          </p:cNvPr>
          <p:cNvSpPr>
            <a:spLocks noGrp="1" noChangeArrowheads="1"/>
          </p:cNvSpPr>
          <p:nvPr>
            <p:ph type="sldNum" sz="quarter" idx="12"/>
          </p:nvPr>
        </p:nvSpPr>
        <p:spPr>
          <a:ln/>
        </p:spPr>
        <p:txBody>
          <a:bodyPr/>
          <a:lstStyle>
            <a:lvl1pPr>
              <a:defRPr/>
            </a:lvl1pPr>
          </a:lstStyle>
          <a:p>
            <a:pPr>
              <a:defRPr/>
            </a:pPr>
            <a:fld id="{62594553-640F-4D88-87DE-6A4832F38EF6}" type="slidenum">
              <a:rPr lang="en-US" altLang="en-US"/>
              <a:pPr>
                <a:defRPr/>
              </a:pPr>
              <a:t>‹#›</a:t>
            </a:fld>
            <a:endParaRPr lang="en-US" altLang="en-US"/>
          </a:p>
        </p:txBody>
      </p:sp>
    </p:spTree>
    <p:extLst>
      <p:ext uri="{BB962C8B-B14F-4D97-AF65-F5344CB8AC3E}">
        <p14:creationId xmlns:p14="http://schemas.microsoft.com/office/powerpoint/2010/main" val="412523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2E24F8-96B8-4470-8B29-9EBF51CA1D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E5921B-39C4-46DE-9AF1-4866EF7FCC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BAB0F8-9DFE-4F48-A491-A96FA664C1B0}"/>
              </a:ext>
            </a:extLst>
          </p:cNvPr>
          <p:cNvSpPr>
            <a:spLocks noGrp="1" noChangeArrowheads="1"/>
          </p:cNvSpPr>
          <p:nvPr>
            <p:ph type="sldNum" sz="quarter" idx="12"/>
          </p:nvPr>
        </p:nvSpPr>
        <p:spPr>
          <a:ln/>
        </p:spPr>
        <p:txBody>
          <a:bodyPr/>
          <a:lstStyle>
            <a:lvl1pPr>
              <a:defRPr/>
            </a:lvl1pPr>
          </a:lstStyle>
          <a:p>
            <a:pPr>
              <a:defRPr/>
            </a:pPr>
            <a:fld id="{E26C6524-2990-47A8-98DB-9CE4F39648B8}" type="slidenum">
              <a:rPr lang="en-US" altLang="en-US"/>
              <a:pPr>
                <a:defRPr/>
              </a:pPr>
              <a:t>‹#›</a:t>
            </a:fld>
            <a:endParaRPr lang="en-US" altLang="en-US"/>
          </a:p>
        </p:txBody>
      </p:sp>
    </p:spTree>
    <p:extLst>
      <p:ext uri="{BB962C8B-B14F-4D97-AF65-F5344CB8AC3E}">
        <p14:creationId xmlns:p14="http://schemas.microsoft.com/office/powerpoint/2010/main" val="140597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B3AC58-64F3-4A00-BD27-ACCD0E88069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0A50E4-BA4F-41EF-9EBE-C98E10D73C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397C721-AF46-4674-89CC-62F1FD09C4A7}"/>
              </a:ext>
            </a:extLst>
          </p:cNvPr>
          <p:cNvSpPr>
            <a:spLocks noGrp="1" noChangeArrowheads="1"/>
          </p:cNvSpPr>
          <p:nvPr>
            <p:ph type="sldNum" sz="quarter" idx="12"/>
          </p:nvPr>
        </p:nvSpPr>
        <p:spPr>
          <a:ln/>
        </p:spPr>
        <p:txBody>
          <a:bodyPr/>
          <a:lstStyle>
            <a:lvl1pPr>
              <a:defRPr/>
            </a:lvl1pPr>
          </a:lstStyle>
          <a:p>
            <a:pPr>
              <a:defRPr/>
            </a:pPr>
            <a:fld id="{D286B804-BB47-4BF0-8D63-01B42B7804F5}" type="slidenum">
              <a:rPr lang="en-US" altLang="en-US"/>
              <a:pPr>
                <a:defRPr/>
              </a:pPr>
              <a:t>‹#›</a:t>
            </a:fld>
            <a:endParaRPr lang="en-US" altLang="en-US"/>
          </a:p>
        </p:txBody>
      </p:sp>
    </p:spTree>
    <p:extLst>
      <p:ext uri="{BB962C8B-B14F-4D97-AF65-F5344CB8AC3E}">
        <p14:creationId xmlns:p14="http://schemas.microsoft.com/office/powerpoint/2010/main" val="28002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A0FB7EB-9BC8-4F58-B641-FEC4EBFF230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023B82-8AD1-4BF3-9099-33F19B2023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C4BA8FB-1849-448E-9BAB-97F94C45EB42}"/>
              </a:ext>
            </a:extLst>
          </p:cNvPr>
          <p:cNvSpPr>
            <a:spLocks noGrp="1" noChangeArrowheads="1"/>
          </p:cNvSpPr>
          <p:nvPr>
            <p:ph type="sldNum" sz="quarter" idx="12"/>
          </p:nvPr>
        </p:nvSpPr>
        <p:spPr>
          <a:ln/>
        </p:spPr>
        <p:txBody>
          <a:bodyPr/>
          <a:lstStyle>
            <a:lvl1pPr>
              <a:defRPr/>
            </a:lvl1pPr>
          </a:lstStyle>
          <a:p>
            <a:pPr>
              <a:defRPr/>
            </a:pPr>
            <a:fld id="{18BD84E9-49BF-497F-9C5B-C90481945634}" type="slidenum">
              <a:rPr lang="en-US" altLang="en-US"/>
              <a:pPr>
                <a:defRPr/>
              </a:pPr>
              <a:t>‹#›</a:t>
            </a:fld>
            <a:endParaRPr lang="en-US" altLang="en-US"/>
          </a:p>
        </p:txBody>
      </p:sp>
    </p:spTree>
    <p:extLst>
      <p:ext uri="{BB962C8B-B14F-4D97-AF65-F5344CB8AC3E}">
        <p14:creationId xmlns:p14="http://schemas.microsoft.com/office/powerpoint/2010/main" val="220707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E15D76-EF5C-4F0F-96B1-4BA2B5BA9A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13BE3B2-9240-4F60-B1B6-AF604B7A56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B422F3D-EDCC-40C1-B7EE-5FC8FEF6D164}"/>
              </a:ext>
            </a:extLst>
          </p:cNvPr>
          <p:cNvSpPr>
            <a:spLocks noGrp="1" noChangeArrowheads="1"/>
          </p:cNvSpPr>
          <p:nvPr>
            <p:ph type="sldNum" sz="quarter" idx="12"/>
          </p:nvPr>
        </p:nvSpPr>
        <p:spPr>
          <a:ln/>
        </p:spPr>
        <p:txBody>
          <a:bodyPr/>
          <a:lstStyle>
            <a:lvl1pPr>
              <a:defRPr/>
            </a:lvl1pPr>
          </a:lstStyle>
          <a:p>
            <a:pPr>
              <a:defRPr/>
            </a:pPr>
            <a:fld id="{C9524C56-728B-4CAB-AF0F-6E34EF25CCE6}" type="slidenum">
              <a:rPr lang="en-US" altLang="en-US"/>
              <a:pPr>
                <a:defRPr/>
              </a:pPr>
              <a:t>‹#›</a:t>
            </a:fld>
            <a:endParaRPr lang="en-US" altLang="en-US"/>
          </a:p>
        </p:txBody>
      </p:sp>
    </p:spTree>
    <p:extLst>
      <p:ext uri="{BB962C8B-B14F-4D97-AF65-F5344CB8AC3E}">
        <p14:creationId xmlns:p14="http://schemas.microsoft.com/office/powerpoint/2010/main" val="863719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39F2AB7-95EF-44EE-9744-55F96C6F60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456856-8D9D-4C98-A509-27EEFE91F8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84A3DC-D264-4F26-9B97-E17EBA891FE7}"/>
              </a:ext>
            </a:extLst>
          </p:cNvPr>
          <p:cNvSpPr>
            <a:spLocks noGrp="1" noChangeArrowheads="1"/>
          </p:cNvSpPr>
          <p:nvPr>
            <p:ph type="sldNum" sz="quarter" idx="12"/>
          </p:nvPr>
        </p:nvSpPr>
        <p:spPr>
          <a:ln/>
        </p:spPr>
        <p:txBody>
          <a:bodyPr/>
          <a:lstStyle>
            <a:lvl1pPr>
              <a:defRPr/>
            </a:lvl1pPr>
          </a:lstStyle>
          <a:p>
            <a:pPr>
              <a:defRPr/>
            </a:pPr>
            <a:fld id="{6F7322C2-B845-4D9C-9B40-1634C4F9F229}" type="slidenum">
              <a:rPr lang="en-US" altLang="en-US"/>
              <a:pPr>
                <a:defRPr/>
              </a:pPr>
              <a:t>‹#›</a:t>
            </a:fld>
            <a:endParaRPr lang="en-US" altLang="en-US"/>
          </a:p>
        </p:txBody>
      </p:sp>
    </p:spTree>
    <p:extLst>
      <p:ext uri="{BB962C8B-B14F-4D97-AF65-F5344CB8AC3E}">
        <p14:creationId xmlns:p14="http://schemas.microsoft.com/office/powerpoint/2010/main" val="111372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87484CC-F9ED-499C-B481-10D77B9D01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3424BE-F394-4331-A4A4-E7A0444E76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E83D63-8907-4526-8FF7-EC272D31AD06}"/>
              </a:ext>
            </a:extLst>
          </p:cNvPr>
          <p:cNvSpPr>
            <a:spLocks noGrp="1" noChangeArrowheads="1"/>
          </p:cNvSpPr>
          <p:nvPr>
            <p:ph type="sldNum" sz="quarter" idx="12"/>
          </p:nvPr>
        </p:nvSpPr>
        <p:spPr>
          <a:ln/>
        </p:spPr>
        <p:txBody>
          <a:bodyPr/>
          <a:lstStyle>
            <a:lvl1pPr>
              <a:defRPr/>
            </a:lvl1pPr>
          </a:lstStyle>
          <a:p>
            <a:pPr>
              <a:defRPr/>
            </a:pPr>
            <a:fld id="{6C6499C8-D6E2-4EDD-9CBD-62FC5AD6411A}" type="slidenum">
              <a:rPr lang="en-US" altLang="en-US"/>
              <a:pPr>
                <a:defRPr/>
              </a:pPr>
              <a:t>‹#›</a:t>
            </a:fld>
            <a:endParaRPr lang="en-US" altLang="en-US"/>
          </a:p>
        </p:txBody>
      </p:sp>
    </p:spTree>
    <p:extLst>
      <p:ext uri="{BB962C8B-B14F-4D97-AF65-F5344CB8AC3E}">
        <p14:creationId xmlns:p14="http://schemas.microsoft.com/office/powerpoint/2010/main" val="1942945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7">
            <a:extLst>
              <a:ext uri="{FF2B5EF4-FFF2-40B4-BE49-F238E27FC236}">
                <a16:creationId xmlns:a16="http://schemas.microsoft.com/office/drawing/2014/main" id="{5AD0A5A2-5C46-46E2-91B0-C73489E58F43}"/>
              </a:ext>
            </a:extLst>
          </p:cNvPr>
          <p:cNvGrpSpPr>
            <a:grpSpLocks/>
          </p:cNvGrpSpPr>
          <p:nvPr/>
        </p:nvGrpSpPr>
        <p:grpSpPr bwMode="auto">
          <a:xfrm>
            <a:off x="-38100" y="-12700"/>
            <a:ext cx="9239250" cy="6940550"/>
            <a:chOff x="-12" y="-10"/>
            <a:chExt cx="5820" cy="4372"/>
          </a:xfrm>
        </p:grpSpPr>
        <p:sp>
          <p:nvSpPr>
            <p:cNvPr id="1032" name="Rectangle 8">
              <a:extLst>
                <a:ext uri="{FF2B5EF4-FFF2-40B4-BE49-F238E27FC236}">
                  <a16:creationId xmlns:a16="http://schemas.microsoft.com/office/drawing/2014/main" id="{17918A7F-8B75-4FA2-82D1-554F4A775D2A}"/>
                </a:ext>
              </a:extLst>
            </p:cNvPr>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a:p>
          </p:txBody>
        </p:sp>
        <p:sp>
          <p:nvSpPr>
            <p:cNvPr id="1033" name="Rectangle 9">
              <a:extLst>
                <a:ext uri="{FF2B5EF4-FFF2-40B4-BE49-F238E27FC236}">
                  <a16:creationId xmlns:a16="http://schemas.microsoft.com/office/drawing/2014/main" id="{DD523FE4-051C-44DB-91DF-A657CE1473A9}"/>
                </a:ext>
              </a:extLst>
            </p:cNvPr>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a:p>
          </p:txBody>
        </p:sp>
        <p:sp>
          <p:nvSpPr>
            <p:cNvPr id="1034" name="AutoShape 10">
              <a:extLst>
                <a:ext uri="{FF2B5EF4-FFF2-40B4-BE49-F238E27FC236}">
                  <a16:creationId xmlns:a16="http://schemas.microsoft.com/office/drawing/2014/main" id="{8C6E27AF-6842-4FC4-BAD4-AD719875B6DC}"/>
                </a:ext>
              </a:extLst>
            </p:cNvPr>
            <p:cNvSpPr>
              <a:spLocks noChangeArrowheads="1"/>
            </p:cNvSpPr>
            <p:nvPr userDrawn="1"/>
          </p:nvSpPr>
          <p:spPr bwMode="invGray">
            <a:xfrm rot="10800000" flipH="1" flipV="1">
              <a:off x="2" y="-10"/>
              <a:ext cx="5798"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43 w 21600"/>
                <a:gd name="T13" fmla="*/ 2325 h 21600"/>
                <a:gd name="T14" fmla="*/ 19257 w 21600"/>
                <a:gd name="T15" fmla="*/ 19275 h 21600"/>
              </a:gdLst>
              <a:ahLst/>
              <a:cxnLst>
                <a:cxn ang="T8">
                  <a:pos x="T0" y="T1"/>
                </a:cxn>
                <a:cxn ang="T9">
                  <a:pos x="T2" y="T3"/>
                </a:cxn>
                <a:cxn ang="T10">
                  <a:pos x="T4" y="T5"/>
                </a:cxn>
                <a:cxn ang="T11">
                  <a:pos x="T6" y="T7"/>
                </a:cxn>
              </a:cxnLst>
              <a:rect l="T12" t="T13" r="T14" b="T15"/>
              <a:pathLst>
                <a:path w="21600" h="21600">
                  <a:moveTo>
                    <a:pt x="0" y="0"/>
                  </a:moveTo>
                  <a:lnTo>
                    <a:pt x="1089" y="21600"/>
                  </a:lnTo>
                  <a:lnTo>
                    <a:pt x="20511" y="21600"/>
                  </a:lnTo>
                  <a:lnTo>
                    <a:pt x="21600" y="0"/>
                  </a:lnTo>
                  <a:lnTo>
                    <a:pt x="0" y="0"/>
                  </a:lnTo>
                  <a:close/>
                </a:path>
              </a:pathLst>
            </a:custGeom>
            <a:gradFill rotWithShape="0">
              <a:gsLst>
                <a:gs pos="0">
                  <a:srgbClr val="006600"/>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 name="AutoShape 11">
              <a:extLst>
                <a:ext uri="{FF2B5EF4-FFF2-40B4-BE49-F238E27FC236}">
                  <a16:creationId xmlns:a16="http://schemas.microsoft.com/office/drawing/2014/main" id="{CFDE80F5-FB8A-4AA5-99A5-7497AF3C5351}"/>
                </a:ext>
              </a:extLst>
            </p:cNvPr>
            <p:cNvSpPr>
              <a:spLocks noChangeArrowheads="1"/>
            </p:cNvSpPr>
            <p:nvPr userDrawn="1"/>
          </p:nvSpPr>
          <p:spPr bwMode="invGray">
            <a:xfrm flipV="1">
              <a:off x="-12" y="4072"/>
              <a:ext cx="5820" cy="29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49 w 21600"/>
                <a:gd name="T13" fmla="*/ 2383 h 21600"/>
                <a:gd name="T14" fmla="*/ 19251 w 21600"/>
                <a:gd name="T15" fmla="*/ 19217 h 21600"/>
              </a:gdLst>
              <a:ahLst/>
              <a:cxnLst>
                <a:cxn ang="T8">
                  <a:pos x="T0" y="T1"/>
                </a:cxn>
                <a:cxn ang="T9">
                  <a:pos x="T2" y="T3"/>
                </a:cxn>
                <a:cxn ang="T10">
                  <a:pos x="T4" y="T5"/>
                </a:cxn>
                <a:cxn ang="T11">
                  <a:pos x="T6" y="T7"/>
                </a:cxn>
              </a:cxnLst>
              <a:rect l="T12" t="T13" r="T14" b="T15"/>
              <a:pathLst>
                <a:path w="21600" h="21600">
                  <a:moveTo>
                    <a:pt x="0" y="0"/>
                  </a:moveTo>
                  <a:lnTo>
                    <a:pt x="1100" y="21600"/>
                  </a:lnTo>
                  <a:lnTo>
                    <a:pt x="20500" y="21600"/>
                  </a:lnTo>
                  <a:lnTo>
                    <a:pt x="21600" y="0"/>
                  </a:lnTo>
                  <a:lnTo>
                    <a:pt x="0" y="0"/>
                  </a:lnTo>
                  <a:close/>
                </a:path>
              </a:pathLst>
            </a:custGeom>
            <a:gradFill rotWithShape="0">
              <a:gsLst>
                <a:gs pos="0">
                  <a:schemeClr val="bg2"/>
                </a:gs>
                <a:gs pos="100000">
                  <a:srgbClr val="0066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 name="Rectangle 12" descr="Green marble">
              <a:extLst>
                <a:ext uri="{FF2B5EF4-FFF2-40B4-BE49-F238E27FC236}">
                  <a16:creationId xmlns:a16="http://schemas.microsoft.com/office/drawing/2014/main" id="{A2FB4F6F-A6FD-4B68-8083-2A273D564F0E}"/>
                </a:ext>
              </a:extLst>
            </p:cNvPr>
            <p:cNvSpPr>
              <a:spLocks noChangeArrowheads="1"/>
            </p:cNvSpPr>
            <p:nvPr userDrawn="1"/>
          </p:nvSpPr>
          <p:spPr bwMode="invGray">
            <a:xfrm>
              <a:off x="184" y="176"/>
              <a:ext cx="5432" cy="3988"/>
            </a:xfrm>
            <a:prstGeom prst="rect">
              <a:avLst/>
            </a:prstGeom>
            <a:blipFill dpi="0" rotWithShape="0">
              <a:blip r:embed="rId13"/>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a:p>
          </p:txBody>
        </p:sp>
      </p:grpSp>
      <p:sp>
        <p:nvSpPr>
          <p:cNvPr id="1027" name="Rectangle 2">
            <a:extLst>
              <a:ext uri="{FF2B5EF4-FFF2-40B4-BE49-F238E27FC236}">
                <a16:creationId xmlns:a16="http://schemas.microsoft.com/office/drawing/2014/main" id="{4FBD18EF-7881-447A-AD7B-83A40A8AF5B2}"/>
              </a:ext>
            </a:extLst>
          </p:cNvPr>
          <p:cNvSpPr>
            <a:spLocks noGrp="1" noChangeArrowheads="1"/>
          </p:cNvSpPr>
          <p:nvPr>
            <p:ph type="title"/>
          </p:nvPr>
        </p:nvSpPr>
        <p:spPr bwMode="auto">
          <a:xfrm>
            <a:off x="685800" y="3508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DC18DD52-D419-4F4D-92F4-596B968B92F8}"/>
              </a:ext>
            </a:extLst>
          </p:cNvPr>
          <p:cNvSpPr>
            <a:spLocks noGrp="1" noChangeArrowheads="1"/>
          </p:cNvSpPr>
          <p:nvPr>
            <p:ph type="body" idx="1"/>
          </p:nvPr>
        </p:nvSpPr>
        <p:spPr bwMode="auto">
          <a:xfrm>
            <a:off x="698500" y="16652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FD89127E-FFA8-4D8B-8CE6-C33D997D7BF9}"/>
              </a:ext>
            </a:extLst>
          </p:cNvPr>
          <p:cNvSpPr>
            <a:spLocks noGrp="1" noChangeArrowheads="1"/>
          </p:cNvSpPr>
          <p:nvPr>
            <p:ph type="dt" sz="half" idx="2"/>
          </p:nvPr>
        </p:nvSpPr>
        <p:spPr bwMode="auto">
          <a:xfrm>
            <a:off x="685800" y="61658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defRPr/>
            </a:pPr>
            <a:endParaRPr lang="en-US"/>
          </a:p>
        </p:txBody>
      </p:sp>
      <p:sp>
        <p:nvSpPr>
          <p:cNvPr id="1029" name="Rectangle 5">
            <a:extLst>
              <a:ext uri="{FF2B5EF4-FFF2-40B4-BE49-F238E27FC236}">
                <a16:creationId xmlns:a16="http://schemas.microsoft.com/office/drawing/2014/main" id="{87C8527F-663C-484B-ACCF-4048DAA7484D}"/>
              </a:ext>
            </a:extLst>
          </p:cNvPr>
          <p:cNvSpPr>
            <a:spLocks noGrp="1" noChangeArrowheads="1"/>
          </p:cNvSpPr>
          <p:nvPr>
            <p:ph type="ftr" sz="quarter" idx="3"/>
          </p:nvPr>
        </p:nvSpPr>
        <p:spPr bwMode="auto">
          <a:xfrm>
            <a:off x="3124200" y="616585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a:defRPr/>
            </a:pPr>
            <a:endParaRPr lang="en-US"/>
          </a:p>
        </p:txBody>
      </p:sp>
      <p:sp>
        <p:nvSpPr>
          <p:cNvPr id="1030" name="Rectangle 6">
            <a:extLst>
              <a:ext uri="{FF2B5EF4-FFF2-40B4-BE49-F238E27FC236}">
                <a16:creationId xmlns:a16="http://schemas.microsoft.com/office/drawing/2014/main" id="{DE674EFB-6045-4D16-89E7-1CFA61520B82}"/>
              </a:ext>
            </a:extLst>
          </p:cNvPr>
          <p:cNvSpPr>
            <a:spLocks noGrp="1" noChangeArrowheads="1"/>
          </p:cNvSpPr>
          <p:nvPr>
            <p:ph type="sldNum" sz="quarter" idx="4"/>
          </p:nvPr>
        </p:nvSpPr>
        <p:spPr bwMode="auto">
          <a:xfrm>
            <a:off x="6553200" y="61658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EAAC14E-21CA-4CE7-B71B-878644A09AD2}"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51"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997916-8FDB-B397-A58C-94862339771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5F4DC1-65F0-3896-AA4E-7C274AA6CD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63F19-2718-9C4E-9DEB-6FA0F5D49E6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1F576526-6EC1-4EDA-9350-6FEEF655B888}" type="datetimeFigureOut">
              <a:rPr lang="en-US" smtClean="0"/>
              <a:t>1/24/2025</a:t>
            </a:fld>
            <a:endParaRPr lang="en-US"/>
          </a:p>
        </p:txBody>
      </p:sp>
      <p:sp>
        <p:nvSpPr>
          <p:cNvPr id="5" name="Footer Placeholder 4">
            <a:extLst>
              <a:ext uri="{FF2B5EF4-FFF2-40B4-BE49-F238E27FC236}">
                <a16:creationId xmlns:a16="http://schemas.microsoft.com/office/drawing/2014/main" id="{6658830A-653B-C2FF-4EC8-DC54976C9D4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DB0E30C-B112-347B-B7AF-C31DC3BF7C1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A9A469C9-C85B-40A3-B911-2DDBE8C49DA1}" type="slidenum">
              <a:rPr lang="en-US" smtClean="0"/>
              <a:t>‹#›</a:t>
            </a:fld>
            <a:endParaRPr lang="en-US"/>
          </a:p>
        </p:txBody>
      </p:sp>
    </p:spTree>
    <p:extLst>
      <p:ext uri="{BB962C8B-B14F-4D97-AF65-F5344CB8AC3E}">
        <p14:creationId xmlns:p14="http://schemas.microsoft.com/office/powerpoint/2010/main" val="943030177"/>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0" r:id="rId3"/>
    <p:sldLayoutId id="214748364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C6B977-29DC-F370-EB6B-09832E85F0B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DD90E1-2F37-0C0A-B139-6A7AA5EF5E0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4F60C9-76FF-BE73-D82D-63B0DB57EFF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460D996F-5D97-4D21-9A60-0EC42FE4EC34}" type="datetimeFigureOut">
              <a:rPr lang="en-US" smtClean="0"/>
              <a:t>1/24/2025</a:t>
            </a:fld>
            <a:endParaRPr lang="en-US"/>
          </a:p>
        </p:txBody>
      </p:sp>
      <p:sp>
        <p:nvSpPr>
          <p:cNvPr id="5" name="Footer Placeholder 4">
            <a:extLst>
              <a:ext uri="{FF2B5EF4-FFF2-40B4-BE49-F238E27FC236}">
                <a16:creationId xmlns:a16="http://schemas.microsoft.com/office/drawing/2014/main" id="{84E750F1-D68F-51F8-FA26-34A97B43147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BCC79AA-7744-6E43-EB20-8A0C6AD45D4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2110D03F-0ADA-4F70-BD1D-4397B2FD43F0}" type="slidenum">
              <a:rPr lang="en-US" smtClean="0"/>
              <a:t>‹#›</a:t>
            </a:fld>
            <a:endParaRPr lang="en-US"/>
          </a:p>
        </p:txBody>
      </p:sp>
    </p:spTree>
    <p:extLst>
      <p:ext uri="{BB962C8B-B14F-4D97-AF65-F5344CB8AC3E}">
        <p14:creationId xmlns:p14="http://schemas.microsoft.com/office/powerpoint/2010/main" val="1543508793"/>
      </p:ext>
    </p:extLst>
  </p:cSld>
  <p:clrMap bg1="lt1" tx1="dk1" bg2="lt2" tx2="dk2" accent1="accent1" accent2="accent2" accent3="accent3" accent4="accent4" accent5="accent5" accent6="accent6" hlink="hlink" folHlink="folHlink"/>
  <p:sldLayoutIdLst>
    <p:sldLayoutId id="2147483698" r:id="rId1"/>
    <p:sldLayoutId id="2147483702" r:id="rId2"/>
    <p:sldLayoutId id="2147483703" r:id="rId3"/>
    <p:sldLayoutId id="214748369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335134-4F64-45A6-87BA-928EE0F9B1F7}" type="datetime1">
              <a:rPr lang="en-US" smtClean="0"/>
              <a:t>1/24/2025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1E6C502-BE85-49A5-B0B2-915DFC44A264}" type="slidenum">
              <a:rPr lang="en-US" smtClean="0"/>
              <a:t>‹#›</a:t>
            </a:fld>
            <a:endParaRPr lang="en-US"/>
          </a:p>
        </p:txBody>
      </p:sp>
    </p:spTree>
    <p:extLst>
      <p:ext uri="{BB962C8B-B14F-4D97-AF65-F5344CB8AC3E}">
        <p14:creationId xmlns:p14="http://schemas.microsoft.com/office/powerpoint/2010/main" val="3710010650"/>
      </p:ext>
    </p:extLst>
  </p:cSld>
  <p:clrMap bg1="lt1" tx1="dk1" bg2="lt2" tx2="dk2" accent1="accent1" accent2="accent2" accent3="accent3" accent4="accent4" accent5="accent5" accent6="accent6" hlink="hlink" folHlink="folHlink"/>
  <p:sldLayoutIdLst>
    <p:sldLayoutId id="2147483686" r:id="rId1"/>
    <p:sldLayoutId id="2147483685" r:id="rId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D8BD2D4-1D9D-4289-BCF5-35594DF8F79E}"/>
              </a:ext>
            </a:extLst>
          </p:cNvPr>
          <p:cNvSpPr>
            <a:spLocks noGrp="1" noChangeArrowheads="1"/>
          </p:cNvSpPr>
          <p:nvPr>
            <p:ph type="ctrTitle"/>
          </p:nvPr>
        </p:nvSpPr>
        <p:spPr/>
        <p:txBody>
          <a:bodyPr/>
          <a:lstStyle/>
          <a:p>
            <a:pPr eaLnBrk="1" hangingPunct="1"/>
            <a:r>
              <a:rPr lang="en-US" altLang="en-US" sz="4800"/>
              <a:t>2024 Transportation Excellence Awards Nominees</a:t>
            </a:r>
          </a:p>
        </p:txBody>
      </p:sp>
      <p:sp>
        <p:nvSpPr>
          <p:cNvPr id="4099" name="Rectangle 3">
            <a:extLst>
              <a:ext uri="{FF2B5EF4-FFF2-40B4-BE49-F238E27FC236}">
                <a16:creationId xmlns:a16="http://schemas.microsoft.com/office/drawing/2014/main" id="{5F271A12-46F2-4BC4-AAED-65B4BBF80AEF}"/>
              </a:ext>
            </a:extLst>
          </p:cNvPr>
          <p:cNvSpPr>
            <a:spLocks noGrp="1" noChangeArrowheads="1"/>
          </p:cNvSpPr>
          <p:nvPr>
            <p:ph type="subTitle" idx="1"/>
          </p:nvPr>
        </p:nvSpPr>
        <p:spPr>
          <a:xfrm>
            <a:off x="1371600" y="3886200"/>
            <a:ext cx="6400800" cy="685800"/>
          </a:xfrm>
        </p:spPr>
        <p:txBody>
          <a:bodyPr/>
          <a:lstStyle/>
          <a:p>
            <a:pPr eaLnBrk="1" hangingPunct="1"/>
            <a:r>
              <a:rPr lang="en-US" altLang="en-US" sz="2800"/>
              <a:t>TAMC Board of Directors Meeting  January 22, 2025</a:t>
            </a:r>
          </a:p>
          <a:p>
            <a:pPr eaLnBrk="1" hangingPunct="1"/>
            <a:endParaRPr lang="en-US" altLang="en-US"/>
          </a:p>
        </p:txBody>
      </p:sp>
      <p:pic>
        <p:nvPicPr>
          <p:cNvPr id="3" name="Picture 2">
            <a:extLst>
              <a:ext uri="{FF2B5EF4-FFF2-40B4-BE49-F238E27FC236}">
                <a16:creationId xmlns:a16="http://schemas.microsoft.com/office/drawing/2014/main" id="{58B8036B-E8BA-45F8-A6E7-E4F4CEBCA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5029200"/>
            <a:ext cx="4246880" cy="1700168"/>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85F7-324F-3AAC-8100-F2F2A3A83AFC}"/>
              </a:ext>
            </a:extLst>
          </p:cNvPr>
          <p:cNvSpPr>
            <a:spLocks noGrp="1"/>
          </p:cNvSpPr>
          <p:nvPr>
            <p:ph type="title"/>
          </p:nvPr>
        </p:nvSpPr>
        <p:spPr>
          <a:xfrm>
            <a:off x="457200" y="273050"/>
            <a:ext cx="3581400" cy="1162050"/>
          </a:xfrm>
        </p:spPr>
        <p:txBody>
          <a:bodyPr/>
          <a:lstStyle/>
          <a:p>
            <a:r>
              <a:rPr lang="en-US" sz="2600"/>
              <a:t>The Carmel Pine Cone </a:t>
            </a:r>
          </a:p>
        </p:txBody>
      </p:sp>
      <p:pic>
        <p:nvPicPr>
          <p:cNvPr id="6" name="Content Placeholder 5" descr="A newspaper article with a map of a highway&#10;&#10;Description automatically generated">
            <a:extLst>
              <a:ext uri="{FF2B5EF4-FFF2-40B4-BE49-F238E27FC236}">
                <a16:creationId xmlns:a16="http://schemas.microsoft.com/office/drawing/2014/main" id="{4A7AF876-45AA-F12A-0AD8-798419BA62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21014" y="-152400"/>
            <a:ext cx="5369160" cy="8746144"/>
          </a:xfrm>
        </p:spPr>
      </p:pic>
      <p:sp>
        <p:nvSpPr>
          <p:cNvPr id="4" name="Text Placeholder 3">
            <a:extLst>
              <a:ext uri="{FF2B5EF4-FFF2-40B4-BE49-F238E27FC236}">
                <a16:creationId xmlns:a16="http://schemas.microsoft.com/office/drawing/2014/main" id="{35D15BC0-1D3E-7417-1890-68EA02B338DF}"/>
              </a:ext>
            </a:extLst>
          </p:cNvPr>
          <p:cNvSpPr>
            <a:spLocks noGrp="1"/>
          </p:cNvSpPr>
          <p:nvPr>
            <p:ph type="body" sz="half" idx="2"/>
          </p:nvPr>
        </p:nvSpPr>
        <p:spPr/>
        <p:txBody>
          <a:bodyPr/>
          <a:lstStyle/>
          <a:p>
            <a:r>
              <a:rPr lang="en-US" sz="2600"/>
              <a:t>November 1, 2024</a:t>
            </a:r>
          </a:p>
        </p:txBody>
      </p:sp>
    </p:spTree>
    <p:extLst>
      <p:ext uri="{BB962C8B-B14F-4D97-AF65-F5344CB8AC3E}">
        <p14:creationId xmlns:p14="http://schemas.microsoft.com/office/powerpoint/2010/main" val="3998014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859592B-568A-4B48-9375-9E388FA05E0C}"/>
              </a:ext>
            </a:extLst>
          </p:cNvPr>
          <p:cNvSpPr>
            <a:spLocks noGrp="1" noChangeArrowheads="1"/>
          </p:cNvSpPr>
          <p:nvPr>
            <p:ph type="ctrTitle"/>
          </p:nvPr>
        </p:nvSpPr>
        <p:spPr>
          <a:xfrm>
            <a:off x="685800" y="609600"/>
            <a:ext cx="7772400" cy="2209800"/>
          </a:xfrm>
        </p:spPr>
        <p:txBody>
          <a:bodyPr/>
          <a:lstStyle/>
          <a:p>
            <a:pPr eaLnBrk="1" hangingPunct="1"/>
            <a:r>
              <a:rPr lang="en-US" altLang="en-US" sz="3600"/>
              <a:t>Congratulations to:</a:t>
            </a:r>
            <a:br>
              <a:rPr lang="en-US" altLang="en-US" sz="3600"/>
            </a:br>
            <a:r>
              <a:rPr lang="en-US" altLang="en-US" sz="3600"/>
              <a:t>Dwight Stump</a:t>
            </a:r>
            <a:br>
              <a:rPr lang="en-US" altLang="en-US" sz="3600"/>
            </a:br>
            <a:r>
              <a:rPr lang="en-US" altLang="en-US" sz="3600"/>
              <a:t>2024 Transportation Excellence Awards Honoree!</a:t>
            </a:r>
          </a:p>
        </p:txBody>
      </p:sp>
      <p:pic>
        <p:nvPicPr>
          <p:cNvPr id="4" name="Picture 3">
            <a:extLst>
              <a:ext uri="{FF2B5EF4-FFF2-40B4-BE49-F238E27FC236}">
                <a16:creationId xmlns:a16="http://schemas.microsoft.com/office/drawing/2014/main" id="{185946B7-B135-4D20-A87C-99F102B47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240" y="4745817"/>
            <a:ext cx="4246880" cy="1700168"/>
          </a:xfrm>
          <a:prstGeom prst="rect">
            <a:avLst/>
          </a:prstGeom>
        </p:spPr>
      </p:pic>
    </p:spTree>
    <p:extLst>
      <p:ext uri="{BB962C8B-B14F-4D97-AF65-F5344CB8AC3E}">
        <p14:creationId xmlns:p14="http://schemas.microsoft.com/office/powerpoint/2010/main" val="145013428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83E2E6D-A1EF-4EB7-A8DD-B075621DD214}"/>
              </a:ext>
            </a:extLst>
          </p:cNvPr>
          <p:cNvSpPr>
            <a:spLocks noGrp="1" noChangeArrowheads="1"/>
          </p:cNvSpPr>
          <p:nvPr>
            <p:ph type="ctrTitle"/>
          </p:nvPr>
        </p:nvSpPr>
        <p:spPr/>
        <p:txBody>
          <a:bodyPr/>
          <a:lstStyle/>
          <a:p>
            <a:r>
              <a:rPr lang="en-US" altLang="en-US" sz="5400"/>
              <a:t>23</a:t>
            </a:r>
            <a:r>
              <a:rPr lang="en-US" altLang="en-US" sz="5400" baseline="30000"/>
              <a:t>rd </a:t>
            </a:r>
            <a:r>
              <a:rPr lang="en-US" altLang="en-US" sz="5400"/>
              <a:t>Annual Transportation Excellence Awards</a:t>
            </a:r>
          </a:p>
        </p:txBody>
      </p:sp>
      <p:sp>
        <p:nvSpPr>
          <p:cNvPr id="5123" name="Subtitle 2">
            <a:extLst>
              <a:ext uri="{FF2B5EF4-FFF2-40B4-BE49-F238E27FC236}">
                <a16:creationId xmlns:a16="http://schemas.microsoft.com/office/drawing/2014/main" id="{9EEE4709-C805-456B-86BA-743A125188D6}"/>
              </a:ext>
            </a:extLst>
          </p:cNvPr>
          <p:cNvSpPr>
            <a:spLocks noGrp="1" noChangeArrowheads="1"/>
          </p:cNvSpPr>
          <p:nvPr>
            <p:ph type="subTitle" idx="1"/>
          </p:nvPr>
        </p:nvSpPr>
        <p:spPr/>
        <p:txBody>
          <a:bodyPr/>
          <a:lstStyle/>
          <a:p>
            <a:endParaRPr lang="en-US" altLang="en-US"/>
          </a:p>
          <a:p>
            <a:r>
              <a:rPr lang="en-US" altLang="en-US" sz="4400"/>
              <a:t>Group Award </a:t>
            </a:r>
          </a:p>
        </p:txBody>
      </p:sp>
    </p:spTree>
    <p:extLst>
      <p:ext uri="{BB962C8B-B14F-4D97-AF65-F5344CB8AC3E}">
        <p14:creationId xmlns:p14="http://schemas.microsoft.com/office/powerpoint/2010/main" val="2596557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17761"/>
            <a:ext cx="9144000" cy="208298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49536657-3925-ABF9-AFC1-FC40715D0B3F}"/>
              </a:ext>
            </a:extLst>
          </p:cNvPr>
          <p:cNvSpPr>
            <a:spLocks noGrp="1"/>
          </p:cNvSpPr>
          <p:nvPr>
            <p:ph type="ctrTitle"/>
          </p:nvPr>
        </p:nvSpPr>
        <p:spPr>
          <a:xfrm>
            <a:off x="1143000" y="5445832"/>
            <a:ext cx="7261412" cy="554910"/>
          </a:xfrm>
        </p:spPr>
        <p:txBody>
          <a:bodyPr anchor="b">
            <a:noAutofit/>
          </a:bodyPr>
          <a:lstStyle/>
          <a:p>
            <a:r>
              <a:rPr lang="en-US" sz="3200">
                <a:solidFill>
                  <a:schemeClr val="tx1">
                    <a:lumMod val="85000"/>
                    <a:lumOff val="15000"/>
                  </a:schemeClr>
                </a:solidFill>
              </a:rPr>
              <a:t>Toro Park and Serra Village Cut Through Traffic Pilot Project Community Group</a:t>
            </a:r>
          </a:p>
        </p:txBody>
      </p:sp>
      <p:pic>
        <p:nvPicPr>
          <p:cNvPr id="6" name="Picture 5" descr="A road with cars and a sign&#10;&#10;Description automatically generated">
            <a:extLst>
              <a:ext uri="{FF2B5EF4-FFF2-40B4-BE49-F238E27FC236}">
                <a16:creationId xmlns:a16="http://schemas.microsoft.com/office/drawing/2014/main" id="{64082910-CA0C-E911-6E18-6FFC264A1631}"/>
              </a:ext>
            </a:extLst>
          </p:cNvPr>
          <p:cNvPicPr>
            <a:picLocks noChangeAspect="1"/>
          </p:cNvPicPr>
          <p:nvPr/>
        </p:nvPicPr>
        <p:blipFill rotWithShape="1">
          <a:blip r:embed="rId3">
            <a:extLst>
              <a:ext uri="{28A0092B-C50C-407E-A947-70E740481C1C}">
                <a14:useLocalDpi xmlns:a14="http://schemas.microsoft.com/office/drawing/2010/main" val="0"/>
              </a:ext>
            </a:extLst>
          </a:blip>
          <a:srcRect t="8669" b="26956"/>
          <a:stretch/>
        </p:blipFill>
        <p:spPr>
          <a:xfrm>
            <a:off x="16" y="857258"/>
            <a:ext cx="9143984" cy="4414892"/>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322964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Long shot of a traffic jam&#10;&#10;Description automatically generated">
            <a:extLst>
              <a:ext uri="{FF2B5EF4-FFF2-40B4-BE49-F238E27FC236}">
                <a16:creationId xmlns:a16="http://schemas.microsoft.com/office/drawing/2014/main" id="{EA0EBF65-6584-0E5F-28D6-75F47F9A3DD1}"/>
              </a:ext>
            </a:extLst>
          </p:cNvPr>
          <p:cNvPicPr>
            <a:picLocks noChangeAspect="1"/>
          </p:cNvPicPr>
          <p:nvPr/>
        </p:nvPicPr>
        <p:blipFill>
          <a:blip r:embed="rId3">
            <a:extLst>
              <a:ext uri="{28A0092B-C50C-407E-A947-70E740481C1C}">
                <a14:useLocalDpi xmlns:a14="http://schemas.microsoft.com/office/drawing/2010/main" val="0"/>
              </a:ext>
            </a:extLst>
          </a:blip>
          <a:srcRect t="24541" b="11083"/>
          <a:stretch/>
        </p:blipFill>
        <p:spPr>
          <a:xfrm>
            <a:off x="-990600" y="595730"/>
            <a:ext cx="11736350" cy="5666540"/>
          </a:xfrm>
          <a:prstGeom prst="rect">
            <a:avLst/>
          </a:prstGeom>
        </p:spPr>
      </p:pic>
    </p:spTree>
    <p:extLst>
      <p:ext uri="{BB962C8B-B14F-4D97-AF65-F5344CB8AC3E}">
        <p14:creationId xmlns:p14="http://schemas.microsoft.com/office/powerpoint/2010/main" val="382706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C4599C-C8B4-A2DC-67CF-76CFCCBFED11}"/>
              </a:ext>
            </a:extLst>
          </p:cNvPr>
          <p:cNvPicPr>
            <a:picLocks noChangeAspect="1"/>
          </p:cNvPicPr>
          <p:nvPr/>
        </p:nvPicPr>
        <p:blipFill>
          <a:blip r:embed="rId3"/>
          <a:stretch>
            <a:fillRect/>
          </a:stretch>
        </p:blipFill>
        <p:spPr>
          <a:xfrm>
            <a:off x="3834382" y="857250"/>
            <a:ext cx="5309618" cy="5143500"/>
          </a:xfrm>
          <a:prstGeom prst="rect">
            <a:avLst/>
          </a:prstGeom>
        </p:spPr>
      </p:pic>
      <p:sp>
        <p:nvSpPr>
          <p:cNvPr id="4" name="TextBox 3">
            <a:extLst>
              <a:ext uri="{FF2B5EF4-FFF2-40B4-BE49-F238E27FC236}">
                <a16:creationId xmlns:a16="http://schemas.microsoft.com/office/drawing/2014/main" id="{01407177-69DA-1DEA-4E27-CE884BC77D02}"/>
              </a:ext>
            </a:extLst>
          </p:cNvPr>
          <p:cNvSpPr txBox="1"/>
          <p:nvPr/>
        </p:nvSpPr>
        <p:spPr>
          <a:xfrm>
            <a:off x="229052" y="4192033"/>
            <a:ext cx="3481145" cy="1615827"/>
          </a:xfrm>
          <a:prstGeom prst="rect">
            <a:avLst/>
          </a:prstGeom>
          <a:solidFill>
            <a:schemeClr val="accent2"/>
          </a:solidFill>
        </p:spPr>
        <p:txBody>
          <a:bodyPr wrap="square" rtlCol="0">
            <a:spAutoFit/>
          </a:bodyPr>
          <a:lstStyle/>
          <a:p>
            <a:r>
              <a:rPr lang="en-US" sz="3300">
                <a:solidFill>
                  <a:schemeClr val="bg1"/>
                </a:solidFill>
                <a:effectLst>
                  <a:outerShdw blurRad="38100" dist="38100" dir="2700000" algn="tl">
                    <a:srgbClr val="000000">
                      <a:alpha val="43137"/>
                    </a:srgbClr>
                  </a:outerShdw>
                </a:effectLst>
              </a:rPr>
              <a:t>Severe Hwy 68 Congestion=</a:t>
            </a:r>
          </a:p>
          <a:p>
            <a:r>
              <a:rPr lang="en-US" sz="3300">
                <a:solidFill>
                  <a:schemeClr val="bg1"/>
                </a:solidFill>
                <a:effectLst>
                  <a:outerShdw blurRad="38100" dist="38100" dir="2700000" algn="tl">
                    <a:srgbClr val="000000">
                      <a:alpha val="43137"/>
                    </a:srgbClr>
                  </a:outerShdw>
                </a:effectLst>
              </a:rPr>
              <a:t>Cut-Thru Traffic</a:t>
            </a:r>
          </a:p>
        </p:txBody>
      </p:sp>
      <p:sp>
        <p:nvSpPr>
          <p:cNvPr id="7" name="TextBox 6">
            <a:extLst>
              <a:ext uri="{FF2B5EF4-FFF2-40B4-BE49-F238E27FC236}">
                <a16:creationId xmlns:a16="http://schemas.microsoft.com/office/drawing/2014/main" id="{01460B38-02C9-DFBC-F053-0EAB7CDE0D09}"/>
              </a:ext>
            </a:extLst>
          </p:cNvPr>
          <p:cNvSpPr txBox="1"/>
          <p:nvPr/>
        </p:nvSpPr>
        <p:spPr>
          <a:xfrm>
            <a:off x="185973" y="975016"/>
            <a:ext cx="2201132" cy="646331"/>
          </a:xfrm>
          <a:prstGeom prst="rect">
            <a:avLst/>
          </a:prstGeom>
          <a:noFill/>
        </p:spPr>
        <p:txBody>
          <a:bodyPr wrap="square" rtlCol="0">
            <a:spAutoFit/>
          </a:bodyPr>
          <a:lstStyle/>
          <a:p>
            <a:r>
              <a:rPr lang="en-US" sz="1800">
                <a:solidFill>
                  <a:srgbClr val="002060"/>
                </a:solidFill>
                <a:effectLst>
                  <a:outerShdw blurRad="38100" dist="38100" dir="2700000" algn="tl">
                    <a:srgbClr val="000000">
                      <a:alpha val="43137"/>
                    </a:srgbClr>
                  </a:outerShdw>
                </a:effectLst>
              </a:rPr>
              <a:t>Toro Park Pilot Project</a:t>
            </a:r>
          </a:p>
        </p:txBody>
      </p:sp>
      <p:sp>
        <p:nvSpPr>
          <p:cNvPr id="2" name="Arrow: Curved Up 1">
            <a:extLst>
              <a:ext uri="{FF2B5EF4-FFF2-40B4-BE49-F238E27FC236}">
                <a16:creationId xmlns:a16="http://schemas.microsoft.com/office/drawing/2014/main" id="{900EF232-CE30-A59D-E99C-B65D64DDFA66}"/>
              </a:ext>
            </a:extLst>
          </p:cNvPr>
          <p:cNvSpPr/>
          <p:nvPr/>
        </p:nvSpPr>
        <p:spPr>
          <a:xfrm rot="7607164">
            <a:off x="4822873" y="3301071"/>
            <a:ext cx="1865164" cy="463283"/>
          </a:xfrm>
          <a:prstGeom prst="curved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Freeform: Shape 9">
            <a:extLst>
              <a:ext uri="{FF2B5EF4-FFF2-40B4-BE49-F238E27FC236}">
                <a16:creationId xmlns:a16="http://schemas.microsoft.com/office/drawing/2014/main" id="{8010BC8B-66A0-0709-8337-764F372F0932}"/>
              </a:ext>
            </a:extLst>
          </p:cNvPr>
          <p:cNvSpPr/>
          <p:nvPr/>
        </p:nvSpPr>
        <p:spPr>
          <a:xfrm>
            <a:off x="4218972" y="2784435"/>
            <a:ext cx="2404641" cy="3185932"/>
          </a:xfrm>
          <a:custGeom>
            <a:avLst/>
            <a:gdLst>
              <a:gd name="connsiteX0" fmla="*/ 0 w 3206188"/>
              <a:gd name="connsiteY0" fmla="*/ 4247909 h 4247909"/>
              <a:gd name="connsiteX1" fmla="*/ 544010 w 3206188"/>
              <a:gd name="connsiteY1" fmla="*/ 3877519 h 4247909"/>
              <a:gd name="connsiteX2" fmla="*/ 798653 w 3206188"/>
              <a:gd name="connsiteY2" fmla="*/ 3622876 h 4247909"/>
              <a:gd name="connsiteX3" fmla="*/ 879676 w 3206188"/>
              <a:gd name="connsiteY3" fmla="*/ 3379807 h 4247909"/>
              <a:gd name="connsiteX4" fmla="*/ 995423 w 3206188"/>
              <a:gd name="connsiteY4" fmla="*/ 3102015 h 4247909"/>
              <a:gd name="connsiteX5" fmla="*/ 1342663 w 3206188"/>
              <a:gd name="connsiteY5" fmla="*/ 2754774 h 4247909"/>
              <a:gd name="connsiteX6" fmla="*/ 1990846 w 3206188"/>
              <a:gd name="connsiteY6" fmla="*/ 2152891 h 4247909"/>
              <a:gd name="connsiteX7" fmla="*/ 2233914 w 3206188"/>
              <a:gd name="connsiteY7" fmla="*/ 1909823 h 4247909"/>
              <a:gd name="connsiteX8" fmla="*/ 2546431 w 3206188"/>
              <a:gd name="connsiteY8" fmla="*/ 1342663 h 4247909"/>
              <a:gd name="connsiteX9" fmla="*/ 2801074 w 3206188"/>
              <a:gd name="connsiteY9" fmla="*/ 752354 h 4247909"/>
              <a:gd name="connsiteX10" fmla="*/ 2951545 w 3206188"/>
              <a:gd name="connsiteY10" fmla="*/ 567159 h 4247909"/>
              <a:gd name="connsiteX11" fmla="*/ 3078866 w 3206188"/>
              <a:gd name="connsiteY11" fmla="*/ 312516 h 4247909"/>
              <a:gd name="connsiteX12" fmla="*/ 3206188 w 3206188"/>
              <a:gd name="connsiteY12" fmla="*/ 0 h 424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6188" h="4247909">
                <a:moveTo>
                  <a:pt x="0" y="4247909"/>
                </a:moveTo>
                <a:cubicBezTo>
                  <a:pt x="205450" y="4114800"/>
                  <a:pt x="410901" y="3981691"/>
                  <a:pt x="544010" y="3877519"/>
                </a:cubicBezTo>
                <a:cubicBezTo>
                  <a:pt x="677119" y="3773347"/>
                  <a:pt x="742709" y="3705828"/>
                  <a:pt x="798653" y="3622876"/>
                </a:cubicBezTo>
                <a:cubicBezTo>
                  <a:pt x="854597" y="3539924"/>
                  <a:pt x="846881" y="3466617"/>
                  <a:pt x="879676" y="3379807"/>
                </a:cubicBezTo>
                <a:cubicBezTo>
                  <a:pt x="912471" y="3292997"/>
                  <a:pt x="918259" y="3206187"/>
                  <a:pt x="995423" y="3102015"/>
                </a:cubicBezTo>
                <a:cubicBezTo>
                  <a:pt x="1072588" y="2997843"/>
                  <a:pt x="1176759" y="2912961"/>
                  <a:pt x="1342663" y="2754774"/>
                </a:cubicBezTo>
                <a:cubicBezTo>
                  <a:pt x="1508567" y="2596587"/>
                  <a:pt x="1842304" y="2293716"/>
                  <a:pt x="1990846" y="2152891"/>
                </a:cubicBezTo>
                <a:cubicBezTo>
                  <a:pt x="2139388" y="2012066"/>
                  <a:pt x="2141317" y="2044861"/>
                  <a:pt x="2233914" y="1909823"/>
                </a:cubicBezTo>
                <a:cubicBezTo>
                  <a:pt x="2326511" y="1774785"/>
                  <a:pt x="2451904" y="1535574"/>
                  <a:pt x="2546431" y="1342663"/>
                </a:cubicBezTo>
                <a:cubicBezTo>
                  <a:pt x="2640958" y="1149751"/>
                  <a:pt x="2733555" y="881605"/>
                  <a:pt x="2801074" y="752354"/>
                </a:cubicBezTo>
                <a:cubicBezTo>
                  <a:pt x="2868593" y="623103"/>
                  <a:pt x="2905246" y="640465"/>
                  <a:pt x="2951545" y="567159"/>
                </a:cubicBezTo>
                <a:cubicBezTo>
                  <a:pt x="2997844" y="493853"/>
                  <a:pt x="3036426" y="407042"/>
                  <a:pt x="3078866" y="312516"/>
                </a:cubicBezTo>
                <a:cubicBezTo>
                  <a:pt x="3121306" y="217990"/>
                  <a:pt x="3163747" y="108995"/>
                  <a:pt x="3206188" y="0"/>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Shape 11">
            <a:extLst>
              <a:ext uri="{FF2B5EF4-FFF2-40B4-BE49-F238E27FC236}">
                <a16:creationId xmlns:a16="http://schemas.microsoft.com/office/drawing/2014/main" id="{86751A4F-1220-912B-AF89-547E8A369E97}"/>
              </a:ext>
            </a:extLst>
          </p:cNvPr>
          <p:cNvSpPr/>
          <p:nvPr/>
        </p:nvSpPr>
        <p:spPr>
          <a:xfrm>
            <a:off x="5425072" y="3043803"/>
            <a:ext cx="1085687" cy="1546283"/>
          </a:xfrm>
          <a:custGeom>
            <a:avLst/>
            <a:gdLst>
              <a:gd name="connsiteX0" fmla="*/ 1308687 w 1308687"/>
              <a:gd name="connsiteY0" fmla="*/ 35220 h 1852445"/>
              <a:gd name="connsiteX1" fmla="*/ 1216090 w 1308687"/>
              <a:gd name="connsiteY1" fmla="*/ 496 h 1852445"/>
              <a:gd name="connsiteX2" fmla="*/ 1042470 w 1308687"/>
              <a:gd name="connsiteY2" fmla="*/ 58369 h 1852445"/>
              <a:gd name="connsiteX3" fmla="*/ 857275 w 1308687"/>
              <a:gd name="connsiteY3" fmla="*/ 116242 h 1852445"/>
              <a:gd name="connsiteX4" fmla="*/ 787827 w 1308687"/>
              <a:gd name="connsiteY4" fmla="*/ 278288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787827 w 1308687"/>
              <a:gd name="connsiteY4" fmla="*/ 278288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903574 w 1308687"/>
              <a:gd name="connsiteY4" fmla="*/ 498207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903574 w 1308687"/>
              <a:gd name="connsiteY4" fmla="*/ 498207 h 1852445"/>
              <a:gd name="connsiteX5" fmla="*/ 776252 w 1308687"/>
              <a:gd name="connsiteY5" fmla="*/ 532932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447583 w 1447583"/>
              <a:gd name="connsiteY0" fmla="*/ 1417 h 2061710"/>
              <a:gd name="connsiteX1" fmla="*/ 1216090 w 1447583"/>
              <a:gd name="connsiteY1" fmla="*/ 209761 h 2061710"/>
              <a:gd name="connsiteX2" fmla="*/ 1042470 w 1447583"/>
              <a:gd name="connsiteY2" fmla="*/ 267634 h 2061710"/>
              <a:gd name="connsiteX3" fmla="*/ 1054044 w 1447583"/>
              <a:gd name="connsiteY3" fmla="*/ 533852 h 2061710"/>
              <a:gd name="connsiteX4" fmla="*/ 903574 w 1447583"/>
              <a:gd name="connsiteY4" fmla="*/ 707472 h 2061710"/>
              <a:gd name="connsiteX5" fmla="*/ 776252 w 1447583"/>
              <a:gd name="connsiteY5" fmla="*/ 742197 h 2061710"/>
              <a:gd name="connsiteX6" fmla="*/ 660505 w 1447583"/>
              <a:gd name="connsiteY6" fmla="*/ 834793 h 2061710"/>
              <a:gd name="connsiteX7" fmla="*/ 648930 w 1447583"/>
              <a:gd name="connsiteY7" fmla="*/ 1019988 h 2061710"/>
              <a:gd name="connsiteX8" fmla="*/ 625781 w 1447583"/>
              <a:gd name="connsiteY8" fmla="*/ 1205183 h 2061710"/>
              <a:gd name="connsiteX9" fmla="*/ 567908 w 1447583"/>
              <a:gd name="connsiteY9" fmla="*/ 1355654 h 2061710"/>
              <a:gd name="connsiteX10" fmla="*/ 440586 w 1447583"/>
              <a:gd name="connsiteY10" fmla="*/ 1494550 h 2061710"/>
              <a:gd name="connsiteX11" fmla="*/ 266966 w 1447583"/>
              <a:gd name="connsiteY11" fmla="*/ 1679745 h 2061710"/>
              <a:gd name="connsiteX12" fmla="*/ 81771 w 1447583"/>
              <a:gd name="connsiteY12" fmla="*/ 1830216 h 2061710"/>
              <a:gd name="connsiteX13" fmla="*/ 748 w 1447583"/>
              <a:gd name="connsiteY13" fmla="*/ 1888090 h 2061710"/>
              <a:gd name="connsiteX14" fmla="*/ 47047 w 1447583"/>
              <a:gd name="connsiteY14" fmla="*/ 1980687 h 2061710"/>
              <a:gd name="connsiteX15" fmla="*/ 139644 w 1447583"/>
              <a:gd name="connsiteY15" fmla="*/ 2061710 h 206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7583" h="2061710">
                <a:moveTo>
                  <a:pt x="1447583" y="1417"/>
                </a:moveTo>
                <a:cubicBezTo>
                  <a:pt x="1423469" y="-17874"/>
                  <a:pt x="1283609" y="165392"/>
                  <a:pt x="1216090" y="209761"/>
                </a:cubicBezTo>
                <a:cubicBezTo>
                  <a:pt x="1148571" y="254130"/>
                  <a:pt x="1069478" y="213619"/>
                  <a:pt x="1042470" y="267634"/>
                </a:cubicBezTo>
                <a:cubicBezTo>
                  <a:pt x="1015462" y="321649"/>
                  <a:pt x="1077193" y="460546"/>
                  <a:pt x="1054044" y="533852"/>
                </a:cubicBezTo>
                <a:cubicBezTo>
                  <a:pt x="1030895" y="607158"/>
                  <a:pt x="949873" y="672748"/>
                  <a:pt x="903574" y="707472"/>
                </a:cubicBezTo>
                <a:cubicBezTo>
                  <a:pt x="857275" y="742196"/>
                  <a:pt x="816764" y="720977"/>
                  <a:pt x="776252" y="742197"/>
                </a:cubicBezTo>
                <a:cubicBezTo>
                  <a:pt x="735741" y="763417"/>
                  <a:pt x="681725" y="788495"/>
                  <a:pt x="660505" y="834793"/>
                </a:cubicBezTo>
                <a:cubicBezTo>
                  <a:pt x="639285" y="881092"/>
                  <a:pt x="654717" y="958256"/>
                  <a:pt x="648930" y="1019988"/>
                </a:cubicBezTo>
                <a:cubicBezTo>
                  <a:pt x="643143" y="1081720"/>
                  <a:pt x="639285" y="1149239"/>
                  <a:pt x="625781" y="1205183"/>
                </a:cubicBezTo>
                <a:cubicBezTo>
                  <a:pt x="612277" y="1261127"/>
                  <a:pt x="598774" y="1307426"/>
                  <a:pt x="567908" y="1355654"/>
                </a:cubicBezTo>
                <a:cubicBezTo>
                  <a:pt x="537042" y="1403882"/>
                  <a:pt x="490743" y="1440535"/>
                  <a:pt x="440586" y="1494550"/>
                </a:cubicBezTo>
                <a:cubicBezTo>
                  <a:pt x="390429" y="1548565"/>
                  <a:pt x="326768" y="1623801"/>
                  <a:pt x="266966" y="1679745"/>
                </a:cubicBezTo>
                <a:cubicBezTo>
                  <a:pt x="207164" y="1735689"/>
                  <a:pt x="126141" y="1795492"/>
                  <a:pt x="81771" y="1830216"/>
                </a:cubicBezTo>
                <a:cubicBezTo>
                  <a:pt x="37401" y="1864940"/>
                  <a:pt x="6535" y="1863012"/>
                  <a:pt x="748" y="1888090"/>
                </a:cubicBezTo>
                <a:cubicBezTo>
                  <a:pt x="-5039" y="1913169"/>
                  <a:pt x="23898" y="1951750"/>
                  <a:pt x="47047" y="1980687"/>
                </a:cubicBezTo>
                <a:cubicBezTo>
                  <a:pt x="70196" y="2009624"/>
                  <a:pt x="104920" y="2035667"/>
                  <a:pt x="139644" y="2061710"/>
                </a:cubicBezTo>
              </a:path>
            </a:pathLst>
          </a:custGeom>
          <a:noFill/>
          <a:ln w="762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2355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1481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22415"/>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3" y="354831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3" y="1584538"/>
            <a:ext cx="2925268"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71" y="1914810"/>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9FB3A57C-4ECD-3D15-4CAC-D6E5716BFF0F}"/>
              </a:ext>
            </a:extLst>
          </p:cNvPr>
          <p:cNvSpPr>
            <a:spLocks noGrp="1"/>
          </p:cNvSpPr>
          <p:nvPr>
            <p:ph type="title"/>
          </p:nvPr>
        </p:nvSpPr>
        <p:spPr>
          <a:xfrm>
            <a:off x="117988" y="2120068"/>
            <a:ext cx="2658320" cy="1797269"/>
          </a:xfrm>
        </p:spPr>
        <p:txBody>
          <a:bodyPr anchor="b">
            <a:normAutofit/>
          </a:bodyPr>
          <a:lstStyle/>
          <a:p>
            <a:pPr algn="r"/>
            <a:r>
              <a:rPr lang="en-US" sz="3000">
                <a:solidFill>
                  <a:srgbClr val="FFFFFF"/>
                </a:solidFill>
              </a:rPr>
              <a:t>Public Outreach:</a:t>
            </a:r>
            <a:br>
              <a:rPr lang="en-US" sz="3000">
                <a:solidFill>
                  <a:srgbClr val="FFFFFF"/>
                </a:solidFill>
              </a:rPr>
            </a:br>
            <a:r>
              <a:rPr lang="en-US" sz="3000">
                <a:solidFill>
                  <a:srgbClr val="FFFFFF"/>
                </a:solidFill>
              </a:rPr>
              <a:t>Concerns</a:t>
            </a:r>
          </a:p>
        </p:txBody>
      </p:sp>
      <p:graphicFrame>
        <p:nvGraphicFramePr>
          <p:cNvPr id="5" name="Content Placeholder 2">
            <a:extLst>
              <a:ext uri="{FF2B5EF4-FFF2-40B4-BE49-F238E27FC236}">
                <a16:creationId xmlns:a16="http://schemas.microsoft.com/office/drawing/2014/main" id="{9E4C4D2A-7339-C5CB-7B5E-43CDE6DAAD51}"/>
              </a:ext>
            </a:extLst>
          </p:cNvPr>
          <p:cNvGraphicFramePr>
            <a:graphicFrameLocks noGrp="1"/>
          </p:cNvGraphicFramePr>
          <p:nvPr>
            <p:ph idx="1"/>
          </p:nvPr>
        </p:nvGraphicFramePr>
        <p:xfrm>
          <a:off x="3259393" y="1166966"/>
          <a:ext cx="5766620" cy="3148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group of people sitting in chairs&#10;&#10;Description automatically generated">
            <a:extLst>
              <a:ext uri="{FF2B5EF4-FFF2-40B4-BE49-F238E27FC236}">
                <a16:creationId xmlns:a16="http://schemas.microsoft.com/office/drawing/2014/main" id="{79098CC0-AF1C-3A7A-3294-706407A6BD33}"/>
              </a:ext>
            </a:extLst>
          </p:cNvPr>
          <p:cNvPicPr>
            <a:picLocks noChangeAspect="1"/>
          </p:cNvPicPr>
          <p:nvPr/>
        </p:nvPicPr>
        <p:blipFill rotWithShape="1">
          <a:blip r:embed="rId8">
            <a:extLst>
              <a:ext uri="{28A0092B-C50C-407E-A947-70E740481C1C}">
                <a14:useLocalDpi xmlns:a14="http://schemas.microsoft.com/office/drawing/2010/main" val="0"/>
              </a:ext>
            </a:extLst>
          </a:blip>
          <a:srcRect t="52482" b="16738"/>
          <a:stretch/>
        </p:blipFill>
        <p:spPr>
          <a:xfrm>
            <a:off x="3254753" y="4413097"/>
            <a:ext cx="5771261" cy="1332302"/>
          </a:xfrm>
          <a:prstGeom prst="rect">
            <a:avLst/>
          </a:prstGeom>
        </p:spPr>
      </p:pic>
    </p:spTree>
    <p:extLst>
      <p:ext uri="{BB962C8B-B14F-4D97-AF65-F5344CB8AC3E}">
        <p14:creationId xmlns:p14="http://schemas.microsoft.com/office/powerpoint/2010/main" val="3296652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A0355-71F1-C763-BA7C-C521F0587A85}"/>
              </a:ext>
            </a:extLst>
          </p:cNvPr>
          <p:cNvSpPr>
            <a:spLocks noGrp="1"/>
          </p:cNvSpPr>
          <p:nvPr>
            <p:ph type="title"/>
          </p:nvPr>
        </p:nvSpPr>
        <p:spPr>
          <a:xfrm>
            <a:off x="2987098" y="1600200"/>
            <a:ext cx="7772400" cy="1143000"/>
          </a:xfrm>
        </p:spPr>
        <p:txBody>
          <a:bodyPr/>
          <a:lstStyle/>
          <a:p>
            <a:r>
              <a:rPr lang="en-US" sz="3600"/>
              <a:t>Community Group</a:t>
            </a:r>
          </a:p>
        </p:txBody>
      </p:sp>
      <p:pic>
        <p:nvPicPr>
          <p:cNvPr id="5" name="Content Placeholder 4" descr="A poster of a project&#10;&#10;Description automatically generated">
            <a:extLst>
              <a:ext uri="{FF2B5EF4-FFF2-40B4-BE49-F238E27FC236}">
                <a16:creationId xmlns:a16="http://schemas.microsoft.com/office/drawing/2014/main" id="{31A7C88D-1A7F-4C86-C518-E0D1216B9B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491" y="992221"/>
            <a:ext cx="4611138" cy="5967356"/>
          </a:xfrm>
        </p:spPr>
      </p:pic>
      <p:pic>
        <p:nvPicPr>
          <p:cNvPr id="3" name="Content Placeholder 7" descr="A poster for a meeting&#10;&#10;Description automatically generated">
            <a:extLst>
              <a:ext uri="{FF2B5EF4-FFF2-40B4-BE49-F238E27FC236}">
                <a16:creationId xmlns:a16="http://schemas.microsoft.com/office/drawing/2014/main" id="{543B409F-DF6E-495D-5554-E939E4673718}"/>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89846" y="990377"/>
            <a:ext cx="4613988" cy="5971044"/>
          </a:xfrm>
        </p:spPr>
      </p:pic>
      <p:pic>
        <p:nvPicPr>
          <p:cNvPr id="4" name="Content Placeholder 4" descr="A group of people posing for a photo&#10;&#10;Description automatically generated">
            <a:extLst>
              <a:ext uri="{FF2B5EF4-FFF2-40B4-BE49-F238E27FC236}">
                <a16:creationId xmlns:a16="http://schemas.microsoft.com/office/drawing/2014/main" id="{9EED4996-A61E-BDC6-59E2-557C4CBEBA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693089" y="2930924"/>
            <a:ext cx="4360418" cy="304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480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people&#10;&#10;Description automatically generated">
            <a:extLst>
              <a:ext uri="{FF2B5EF4-FFF2-40B4-BE49-F238E27FC236}">
                <a16:creationId xmlns:a16="http://schemas.microsoft.com/office/drawing/2014/main" id="{FF4A6ADC-E2F9-C04C-504C-A0CC5D6CD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2367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a bench holding papers&#10;&#10;Description automatically generated">
            <a:extLst>
              <a:ext uri="{FF2B5EF4-FFF2-40B4-BE49-F238E27FC236}">
                <a16:creationId xmlns:a16="http://schemas.microsoft.com/office/drawing/2014/main" id="{F4F6E8F5-9D81-4726-3528-2EF318250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0651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83E2E6D-A1EF-4EB7-A8DD-B075621DD214}"/>
              </a:ext>
            </a:extLst>
          </p:cNvPr>
          <p:cNvSpPr>
            <a:spLocks noGrp="1" noChangeArrowheads="1"/>
          </p:cNvSpPr>
          <p:nvPr>
            <p:ph type="ctrTitle"/>
          </p:nvPr>
        </p:nvSpPr>
        <p:spPr/>
        <p:txBody>
          <a:bodyPr/>
          <a:lstStyle/>
          <a:p>
            <a:r>
              <a:rPr lang="en-US" altLang="en-US" sz="5400"/>
              <a:t>23</a:t>
            </a:r>
            <a:r>
              <a:rPr lang="en-US" altLang="en-US" sz="5400" baseline="30000"/>
              <a:t>rd</a:t>
            </a:r>
            <a:r>
              <a:rPr lang="en-US" altLang="en-US" sz="5400"/>
              <a:t> Annual Transportation Excellence Awards</a:t>
            </a:r>
          </a:p>
        </p:txBody>
      </p:sp>
      <p:sp>
        <p:nvSpPr>
          <p:cNvPr id="5123" name="Subtitle 2">
            <a:extLst>
              <a:ext uri="{FF2B5EF4-FFF2-40B4-BE49-F238E27FC236}">
                <a16:creationId xmlns:a16="http://schemas.microsoft.com/office/drawing/2014/main" id="{9EEE4709-C805-456B-86BA-743A125188D6}"/>
              </a:ext>
            </a:extLst>
          </p:cNvPr>
          <p:cNvSpPr>
            <a:spLocks noGrp="1" noChangeArrowheads="1"/>
          </p:cNvSpPr>
          <p:nvPr>
            <p:ph type="subTitle" idx="1"/>
          </p:nvPr>
        </p:nvSpPr>
        <p:spPr>
          <a:xfrm>
            <a:off x="1219200" y="3352800"/>
            <a:ext cx="6400800" cy="1752600"/>
          </a:xfrm>
        </p:spPr>
        <p:txBody>
          <a:bodyPr/>
          <a:lstStyle/>
          <a:p>
            <a:endParaRPr lang="en-US" altLang="en-US"/>
          </a:p>
          <a:p>
            <a:r>
              <a:rPr lang="en-US" altLang="en-US" sz="3600"/>
              <a:t>Three Award Categories: </a:t>
            </a:r>
          </a:p>
          <a:p>
            <a:pPr marL="514350" indent="-514350" algn="l">
              <a:buFont typeface="Arial" panose="020B0604020202020204" pitchFamily="34" charset="0"/>
              <a:buChar char="•"/>
            </a:pPr>
            <a:r>
              <a:rPr lang="en-US" altLang="en-US" sz="2600"/>
              <a:t>Individual Award  </a:t>
            </a:r>
          </a:p>
          <a:p>
            <a:pPr marL="514350" indent="-514350" algn="l">
              <a:buFont typeface="Arial" panose="020B0604020202020204" pitchFamily="34" charset="0"/>
              <a:buChar char="•"/>
            </a:pPr>
            <a:r>
              <a:rPr lang="en-US" altLang="en-US" sz="2600"/>
              <a:t>Group Award</a:t>
            </a:r>
          </a:p>
          <a:p>
            <a:pPr marL="514350" indent="-514350" algn="l">
              <a:buFont typeface="Arial" panose="020B0604020202020204" pitchFamily="34" charset="0"/>
              <a:buChar char="•"/>
            </a:pPr>
            <a:r>
              <a:rPr lang="en-US" altLang="en-US" sz="2600"/>
              <a:t>Program Awards </a:t>
            </a:r>
          </a:p>
          <a:p>
            <a:endParaRPr lang="en-US" altLang="en-US" sz="3600"/>
          </a:p>
        </p:txBody>
      </p:sp>
    </p:spTree>
    <p:extLst>
      <p:ext uri="{BB962C8B-B14F-4D97-AF65-F5344CB8AC3E}">
        <p14:creationId xmlns:p14="http://schemas.microsoft.com/office/powerpoint/2010/main" val="101894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anim calcmode="lin" valueType="num">
                                      <p:cBhvr additive="base">
                                        <p:cTn id="7"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3">
                                            <p:txEl>
                                              <p:pRg st="3" end="3"/>
                                            </p:txEl>
                                          </p:spTgt>
                                        </p:tgtEl>
                                        <p:attrNameLst>
                                          <p:attrName>style.visibility</p:attrName>
                                        </p:attrNameLst>
                                      </p:cBhvr>
                                      <p:to>
                                        <p:strVal val="visible"/>
                                      </p:to>
                                    </p:set>
                                    <p:anim calcmode="lin" valueType="num">
                                      <p:cBhvr additive="base">
                                        <p:cTn id="13"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3">
                                            <p:txEl>
                                              <p:pRg st="4" end="4"/>
                                            </p:txEl>
                                          </p:spTgt>
                                        </p:tgtEl>
                                        <p:attrNameLst>
                                          <p:attrName>style.visibility</p:attrName>
                                        </p:attrNameLst>
                                      </p:cBhvr>
                                      <p:to>
                                        <p:strVal val="visible"/>
                                      </p:to>
                                    </p:set>
                                    <p:anim calcmode="lin" valueType="num">
                                      <p:cBhvr additive="base">
                                        <p:cTn id="19"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around a table&#10;&#10;Description automatically generated">
            <a:extLst>
              <a:ext uri="{FF2B5EF4-FFF2-40B4-BE49-F238E27FC236}">
                <a16:creationId xmlns:a16="http://schemas.microsoft.com/office/drawing/2014/main" id="{9BC88ED0-7F28-FF7A-CFCB-551B4E9F4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4551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08627-E1B3-BBC2-09AB-4C3EB05B205F}"/>
              </a:ext>
            </a:extLst>
          </p:cNvPr>
          <p:cNvSpPr>
            <a:spLocks noGrp="1"/>
          </p:cNvSpPr>
          <p:nvPr>
            <p:ph type="title"/>
          </p:nvPr>
        </p:nvSpPr>
        <p:spPr/>
        <p:txBody>
          <a:bodyPr/>
          <a:lstStyle/>
          <a:p>
            <a:endParaRPr lang="en-US"/>
          </a:p>
        </p:txBody>
      </p:sp>
      <p:pic>
        <p:nvPicPr>
          <p:cNvPr id="6" name="Picture Placeholder 5" descr="A group of people standing around a table looking at a map&#10;&#10;Description automatically generated">
            <a:extLst>
              <a:ext uri="{FF2B5EF4-FFF2-40B4-BE49-F238E27FC236}">
                <a16:creationId xmlns:a16="http://schemas.microsoft.com/office/drawing/2014/main" id="{48831336-40DC-7FF3-27CA-3D5B1576D17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28842"/>
            <a:ext cx="9696788" cy="7272592"/>
          </a:xfrm>
        </p:spPr>
      </p:pic>
      <p:sp>
        <p:nvSpPr>
          <p:cNvPr id="4" name="Text Placeholder 3">
            <a:extLst>
              <a:ext uri="{FF2B5EF4-FFF2-40B4-BE49-F238E27FC236}">
                <a16:creationId xmlns:a16="http://schemas.microsoft.com/office/drawing/2014/main" id="{24B33CA1-E734-A0CF-E7D4-6A6C674A58EC}"/>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30325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1269F-0321-D0F0-6097-886D7DCF029B}"/>
              </a:ext>
            </a:extLst>
          </p:cNvPr>
          <p:cNvSpPr>
            <a:spLocks noGrp="1"/>
          </p:cNvSpPr>
          <p:nvPr>
            <p:ph type="title"/>
          </p:nvPr>
        </p:nvSpPr>
        <p:spPr/>
        <p:txBody>
          <a:bodyPr/>
          <a:lstStyle/>
          <a:p>
            <a:endParaRPr lang="en-US"/>
          </a:p>
        </p:txBody>
      </p:sp>
      <p:pic>
        <p:nvPicPr>
          <p:cNvPr id="6" name="Picture Placeholder 5" descr="A group of people standing around a table&#10;&#10;Description automatically generated">
            <a:extLst>
              <a:ext uri="{FF2B5EF4-FFF2-40B4-BE49-F238E27FC236}">
                <a16:creationId xmlns:a16="http://schemas.microsoft.com/office/drawing/2014/main" id="{6AB56A25-3697-1D01-4CFB-DE0B2780000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323883" y="-152400"/>
            <a:ext cx="9791766" cy="7343824"/>
          </a:xfrm>
        </p:spPr>
      </p:pic>
      <p:sp>
        <p:nvSpPr>
          <p:cNvPr id="4" name="Text Placeholder 3">
            <a:extLst>
              <a:ext uri="{FF2B5EF4-FFF2-40B4-BE49-F238E27FC236}">
                <a16:creationId xmlns:a16="http://schemas.microsoft.com/office/drawing/2014/main" id="{3304F532-6FAB-6102-18BB-5AC236CE04B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6388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AEDD8-4FE5-EFC5-C2B7-0E7EC47F7BBE}"/>
              </a:ext>
            </a:extLst>
          </p:cNvPr>
          <p:cNvSpPr>
            <a:spLocks noGrp="1"/>
          </p:cNvSpPr>
          <p:nvPr>
            <p:ph type="title"/>
          </p:nvPr>
        </p:nvSpPr>
        <p:spPr/>
        <p:txBody>
          <a:bodyPr/>
          <a:lstStyle/>
          <a:p>
            <a:endParaRPr lang="en-US"/>
          </a:p>
        </p:txBody>
      </p:sp>
      <p:pic>
        <p:nvPicPr>
          <p:cNvPr id="6" name="Picture Placeholder 5" descr="A group of people standing around a table&#10;&#10;Description automatically generated">
            <a:extLst>
              <a:ext uri="{FF2B5EF4-FFF2-40B4-BE49-F238E27FC236}">
                <a16:creationId xmlns:a16="http://schemas.microsoft.com/office/drawing/2014/main" id="{F885B645-248F-B4CF-DCA0-C03F0594F54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21854" y="0"/>
            <a:ext cx="9187708" cy="6890782"/>
          </a:xfrm>
        </p:spPr>
      </p:pic>
      <p:sp>
        <p:nvSpPr>
          <p:cNvPr id="4" name="Text Placeholder 3">
            <a:extLst>
              <a:ext uri="{FF2B5EF4-FFF2-40B4-BE49-F238E27FC236}">
                <a16:creationId xmlns:a16="http://schemas.microsoft.com/office/drawing/2014/main" id="{7DB55D6B-8959-D63F-E172-4B6C9D13E406}"/>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678347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B8C6D-4D11-D21A-5F34-7E7C317B2FBE}"/>
            </a:ext>
          </a:extLst>
        </p:cNvPr>
        <p:cNvGrpSpPr/>
        <p:nvPr/>
      </p:nvGrpSpPr>
      <p:grpSpPr>
        <a:xfrm>
          <a:off x="0" y="0"/>
          <a:ext cx="0" cy="0"/>
          <a:chOff x="0" y="0"/>
          <a:chExt cx="0" cy="0"/>
        </a:xfrm>
      </p:grpSpPr>
      <p:pic>
        <p:nvPicPr>
          <p:cNvPr id="2" name="Content Placeholder 4" descr="Long shot of a traffic jam&#10;&#10;Description automatically generated">
            <a:extLst>
              <a:ext uri="{FF2B5EF4-FFF2-40B4-BE49-F238E27FC236}">
                <a16:creationId xmlns:a16="http://schemas.microsoft.com/office/drawing/2014/main" id="{C57FA330-AED0-F601-6D91-4C147C626939}"/>
              </a:ext>
            </a:extLst>
          </p:cNvPr>
          <p:cNvPicPr>
            <a:picLocks noChangeAspect="1"/>
          </p:cNvPicPr>
          <p:nvPr/>
        </p:nvPicPr>
        <p:blipFill>
          <a:blip r:embed="rId3">
            <a:extLst>
              <a:ext uri="{28A0092B-C50C-407E-A947-70E740481C1C}">
                <a14:useLocalDpi xmlns:a14="http://schemas.microsoft.com/office/drawing/2010/main" val="0"/>
              </a:ext>
            </a:extLst>
          </a:blip>
          <a:srcRect t="24541" b="11083"/>
          <a:stretch/>
        </p:blipFill>
        <p:spPr>
          <a:xfrm>
            <a:off x="-990600" y="595730"/>
            <a:ext cx="11736350" cy="5666540"/>
          </a:xfrm>
          <a:prstGeom prst="rect">
            <a:avLst/>
          </a:prstGeom>
        </p:spPr>
      </p:pic>
    </p:spTree>
    <p:extLst>
      <p:ext uri="{BB962C8B-B14F-4D97-AF65-F5344CB8AC3E}">
        <p14:creationId xmlns:p14="http://schemas.microsoft.com/office/powerpoint/2010/main" val="3786400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3C720-00ED-8B74-7E82-32DFE2121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74B296-2DFD-9703-3905-CBF6DA105672}"/>
              </a:ext>
            </a:extLst>
          </p:cNvPr>
          <p:cNvSpPr>
            <a:spLocks noGrp="1"/>
          </p:cNvSpPr>
          <p:nvPr>
            <p:ph type="title"/>
          </p:nvPr>
        </p:nvSpPr>
        <p:spPr/>
        <p:txBody>
          <a:bodyPr/>
          <a:lstStyle/>
          <a:p>
            <a:r>
              <a:rPr lang="en-US"/>
              <a:t>Toro Park Cut-through Traffic Pilot Project Community Group</a:t>
            </a:r>
          </a:p>
        </p:txBody>
      </p:sp>
      <p:pic>
        <p:nvPicPr>
          <p:cNvPr id="5" name="Content Placeholder 4" descr="A group of people posing for a photo&#10;&#10;Description automatically generated">
            <a:extLst>
              <a:ext uri="{FF2B5EF4-FFF2-40B4-BE49-F238E27FC236}">
                <a16:creationId xmlns:a16="http://schemas.microsoft.com/office/drawing/2014/main" id="{A0105F53-D86D-8741-C584-D9CD19ECE0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 y="2209800"/>
            <a:ext cx="10119360" cy="7063740"/>
          </a:xfrm>
        </p:spPr>
      </p:pic>
    </p:spTree>
    <p:extLst>
      <p:ext uri="{BB962C8B-B14F-4D97-AF65-F5344CB8AC3E}">
        <p14:creationId xmlns:p14="http://schemas.microsoft.com/office/powerpoint/2010/main" val="3741920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859592B-568A-4B48-9375-9E388FA05E0C}"/>
              </a:ext>
            </a:extLst>
          </p:cNvPr>
          <p:cNvSpPr>
            <a:spLocks noGrp="1" noChangeArrowheads="1"/>
          </p:cNvSpPr>
          <p:nvPr>
            <p:ph type="ctrTitle"/>
          </p:nvPr>
        </p:nvSpPr>
        <p:spPr>
          <a:xfrm>
            <a:off x="685800" y="609600"/>
            <a:ext cx="7772400" cy="2209800"/>
          </a:xfrm>
        </p:spPr>
        <p:txBody>
          <a:bodyPr/>
          <a:lstStyle/>
          <a:p>
            <a:pPr eaLnBrk="1" hangingPunct="1"/>
            <a:r>
              <a:rPr lang="en-US" altLang="en-US" sz="4000"/>
              <a:t>Congratulations to:</a:t>
            </a:r>
            <a:br>
              <a:rPr lang="en-US" altLang="en-US" sz="4000"/>
            </a:br>
            <a:r>
              <a:rPr lang="en-US" altLang="en-US" sz="4000"/>
              <a:t>Toro Park Cut-through Traffic Pilot Project Community Group </a:t>
            </a:r>
            <a:br>
              <a:rPr lang="en-US" altLang="en-US" sz="4000"/>
            </a:br>
            <a:r>
              <a:rPr lang="en-US" altLang="en-US" sz="4000"/>
              <a:t>2024 Transportation Excellence  </a:t>
            </a:r>
            <a:br>
              <a:rPr lang="en-US" altLang="en-US" sz="4000"/>
            </a:br>
            <a:r>
              <a:rPr lang="en-US" altLang="en-US" sz="4000"/>
              <a:t>Awards Honoree !</a:t>
            </a:r>
          </a:p>
        </p:txBody>
      </p:sp>
      <p:pic>
        <p:nvPicPr>
          <p:cNvPr id="4" name="Picture 3">
            <a:extLst>
              <a:ext uri="{FF2B5EF4-FFF2-40B4-BE49-F238E27FC236}">
                <a16:creationId xmlns:a16="http://schemas.microsoft.com/office/drawing/2014/main" id="{185946B7-B135-4D20-A87C-99F102B47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240" y="4745817"/>
            <a:ext cx="4246880" cy="1700168"/>
          </a:xfrm>
          <a:prstGeom prst="rect">
            <a:avLst/>
          </a:prstGeom>
        </p:spPr>
      </p:pic>
    </p:spTree>
    <p:extLst>
      <p:ext uri="{BB962C8B-B14F-4D97-AF65-F5344CB8AC3E}">
        <p14:creationId xmlns:p14="http://schemas.microsoft.com/office/powerpoint/2010/main" val="3661298675"/>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83E2E6D-A1EF-4EB7-A8DD-B075621DD214}"/>
              </a:ext>
            </a:extLst>
          </p:cNvPr>
          <p:cNvSpPr>
            <a:spLocks noGrp="1" noChangeArrowheads="1"/>
          </p:cNvSpPr>
          <p:nvPr>
            <p:ph type="ctrTitle"/>
          </p:nvPr>
        </p:nvSpPr>
        <p:spPr/>
        <p:txBody>
          <a:bodyPr/>
          <a:lstStyle/>
          <a:p>
            <a:r>
              <a:rPr lang="en-US" altLang="en-US" sz="5400"/>
              <a:t>23</a:t>
            </a:r>
            <a:r>
              <a:rPr lang="en-US" altLang="en-US" sz="5400" baseline="30000"/>
              <a:t>rd </a:t>
            </a:r>
            <a:r>
              <a:rPr lang="en-US" altLang="en-US" sz="5400"/>
              <a:t>Annual Transportation Excellence Awards</a:t>
            </a:r>
          </a:p>
        </p:txBody>
      </p:sp>
      <p:sp>
        <p:nvSpPr>
          <p:cNvPr id="5123" name="Subtitle 2">
            <a:extLst>
              <a:ext uri="{FF2B5EF4-FFF2-40B4-BE49-F238E27FC236}">
                <a16:creationId xmlns:a16="http://schemas.microsoft.com/office/drawing/2014/main" id="{9EEE4709-C805-456B-86BA-743A125188D6}"/>
              </a:ext>
            </a:extLst>
          </p:cNvPr>
          <p:cNvSpPr>
            <a:spLocks noGrp="1" noChangeArrowheads="1"/>
          </p:cNvSpPr>
          <p:nvPr>
            <p:ph type="subTitle" idx="1"/>
          </p:nvPr>
        </p:nvSpPr>
        <p:spPr/>
        <p:txBody>
          <a:bodyPr/>
          <a:lstStyle/>
          <a:p>
            <a:endParaRPr lang="en-US" altLang="en-US"/>
          </a:p>
          <a:p>
            <a:r>
              <a:rPr lang="en-US" altLang="en-US" sz="4400"/>
              <a:t>Program Awards </a:t>
            </a:r>
          </a:p>
        </p:txBody>
      </p:sp>
    </p:spTree>
    <p:extLst>
      <p:ext uri="{BB962C8B-B14F-4D97-AF65-F5344CB8AC3E}">
        <p14:creationId xmlns:p14="http://schemas.microsoft.com/office/powerpoint/2010/main" val="3019796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5342075F-3F05-47D4-9FF1-084CAC78654D}"/>
              </a:ext>
            </a:extLst>
          </p:cNvPr>
          <p:cNvSpPr>
            <a:spLocks noGrp="1" noChangeArrowheads="1"/>
          </p:cNvSpPr>
          <p:nvPr>
            <p:ph type="ctrTitle"/>
          </p:nvPr>
        </p:nvSpPr>
        <p:spPr/>
        <p:txBody>
          <a:bodyPr/>
          <a:lstStyle/>
          <a:p>
            <a:r>
              <a:rPr lang="en-US" altLang="en-US" sz="5400"/>
              <a:t>23</a:t>
            </a:r>
            <a:r>
              <a:rPr lang="en-US" altLang="en-US" sz="5400" baseline="30000"/>
              <a:t>rd</a:t>
            </a:r>
            <a:r>
              <a:rPr lang="en-US" altLang="en-US" sz="5400"/>
              <a:t> Annual Transportation Excellence Awards</a:t>
            </a:r>
          </a:p>
        </p:txBody>
      </p:sp>
      <p:sp>
        <p:nvSpPr>
          <p:cNvPr id="6147" name="Subtitle 2">
            <a:extLst>
              <a:ext uri="{FF2B5EF4-FFF2-40B4-BE49-F238E27FC236}">
                <a16:creationId xmlns:a16="http://schemas.microsoft.com/office/drawing/2014/main" id="{47487A6D-2F63-4667-B208-153C0828C994}"/>
              </a:ext>
            </a:extLst>
          </p:cNvPr>
          <p:cNvSpPr>
            <a:spLocks noGrp="1" noChangeArrowheads="1"/>
          </p:cNvSpPr>
          <p:nvPr>
            <p:ph type="subTitle" idx="1"/>
          </p:nvPr>
        </p:nvSpPr>
        <p:spPr>
          <a:xfrm>
            <a:off x="685800" y="4038600"/>
            <a:ext cx="7620000" cy="1600200"/>
          </a:xfrm>
        </p:spPr>
        <p:txBody>
          <a:bodyPr/>
          <a:lstStyle/>
          <a:p>
            <a:r>
              <a:rPr lang="en-US" altLang="en-US" sz="4400"/>
              <a:t>Safe Routes to School</a:t>
            </a:r>
          </a:p>
          <a:p>
            <a:r>
              <a:rPr lang="en-US" altLang="en-US" sz="4400"/>
              <a:t>Salinas Valley Participatory Budgeting Steering Committees</a:t>
            </a:r>
          </a:p>
        </p:txBody>
      </p:sp>
    </p:spTree>
    <p:extLst>
      <p:ext uri="{BB962C8B-B14F-4D97-AF65-F5344CB8AC3E}">
        <p14:creationId xmlns:p14="http://schemas.microsoft.com/office/powerpoint/2010/main" val="1077764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and images&#10;&#10;Description automatically generated">
            <a:extLst>
              <a:ext uri="{FF2B5EF4-FFF2-40B4-BE49-F238E27FC236}">
                <a16:creationId xmlns:a16="http://schemas.microsoft.com/office/drawing/2014/main" id="{103FF883-D376-540F-0AD0-8C1944F0A867}"/>
              </a:ext>
            </a:extLst>
          </p:cNvPr>
          <p:cNvPicPr>
            <a:picLocks noChangeAspect="1"/>
          </p:cNvPicPr>
          <p:nvPr/>
        </p:nvPicPr>
        <p:blipFill rotWithShape="1">
          <a:blip r:embed="rId3">
            <a:extLst>
              <a:ext uri="{28A0092B-C50C-407E-A947-70E740481C1C}">
                <a14:useLocalDpi xmlns:a14="http://schemas.microsoft.com/office/drawing/2010/main" val="0"/>
              </a:ext>
            </a:extLst>
          </a:blip>
          <a:srcRect b="63288"/>
          <a:stretch/>
        </p:blipFill>
        <p:spPr>
          <a:xfrm>
            <a:off x="247222" y="2697115"/>
            <a:ext cx="4403558" cy="2078692"/>
          </a:xfrm>
          <a:prstGeom prst="rect">
            <a:avLst/>
          </a:prstGeom>
        </p:spPr>
      </p:pic>
      <p:pic>
        <p:nvPicPr>
          <p:cNvPr id="7" name="Picture 6" descr="A poster with text and images&#10;&#10;Description automatically generated">
            <a:extLst>
              <a:ext uri="{FF2B5EF4-FFF2-40B4-BE49-F238E27FC236}">
                <a16:creationId xmlns:a16="http://schemas.microsoft.com/office/drawing/2014/main" id="{628F07FE-86DD-D5B2-D771-6C0B5D681A78}"/>
              </a:ext>
            </a:extLst>
          </p:cNvPr>
          <p:cNvPicPr>
            <a:picLocks noChangeAspect="1"/>
          </p:cNvPicPr>
          <p:nvPr/>
        </p:nvPicPr>
        <p:blipFill rotWithShape="1">
          <a:blip r:embed="rId4">
            <a:extLst>
              <a:ext uri="{28A0092B-C50C-407E-A947-70E740481C1C}">
                <a14:useLocalDpi xmlns:a14="http://schemas.microsoft.com/office/drawing/2010/main" val="0"/>
              </a:ext>
            </a:extLst>
          </a:blip>
          <a:srcRect b="63288"/>
          <a:stretch/>
        </p:blipFill>
        <p:spPr>
          <a:xfrm>
            <a:off x="4650781" y="2697115"/>
            <a:ext cx="4403558" cy="2078692"/>
          </a:xfrm>
          <a:prstGeom prst="rect">
            <a:avLst/>
          </a:prstGeom>
        </p:spPr>
      </p:pic>
      <p:sp>
        <p:nvSpPr>
          <p:cNvPr id="4" name="Date Placeholder 3">
            <a:extLst>
              <a:ext uri="{FF2B5EF4-FFF2-40B4-BE49-F238E27FC236}">
                <a16:creationId xmlns:a16="http://schemas.microsoft.com/office/drawing/2014/main" id="{D9A80EAD-C0D9-416E-B649-090A2AAB57F9}"/>
              </a:ext>
            </a:extLst>
          </p:cNvPr>
          <p:cNvSpPr>
            <a:spLocks noGrp="1"/>
          </p:cNvSpPr>
          <p:nvPr>
            <p:ph type="dt" sz="half" idx="10"/>
          </p:nvPr>
        </p:nvSpPr>
        <p:spPr/>
        <p:txBody>
          <a:bodyPr/>
          <a:lstStyle/>
          <a:p>
            <a:fld id="{C8A4D4A4-971A-4388-88D0-60BD80A99625}" type="datetime1">
              <a:rPr lang="en-US" smtClean="0"/>
              <a:t>1/24/2025</a:t>
            </a:fld>
            <a:endParaRPr lang="en-US"/>
          </a:p>
        </p:txBody>
      </p:sp>
      <p:sp>
        <p:nvSpPr>
          <p:cNvPr id="5" name="Slide Number Placeholder 4">
            <a:extLst>
              <a:ext uri="{FF2B5EF4-FFF2-40B4-BE49-F238E27FC236}">
                <a16:creationId xmlns:a16="http://schemas.microsoft.com/office/drawing/2014/main" id="{31E44E36-E4EB-4187-88BF-C650A194D77E}"/>
              </a:ext>
            </a:extLst>
          </p:cNvPr>
          <p:cNvSpPr>
            <a:spLocks noGrp="1"/>
          </p:cNvSpPr>
          <p:nvPr>
            <p:ph type="sldNum" sz="quarter" idx="12"/>
          </p:nvPr>
        </p:nvSpPr>
        <p:spPr/>
        <p:txBody>
          <a:bodyPr/>
          <a:lstStyle/>
          <a:p>
            <a:fld id="{41E6C502-BE85-49A5-B0B2-915DFC44A264}" type="slidenum">
              <a:rPr lang="en-US" smtClean="0"/>
              <a:t>29</a:t>
            </a:fld>
            <a:endParaRPr lang="en-US"/>
          </a:p>
        </p:txBody>
      </p:sp>
      <p:sp>
        <p:nvSpPr>
          <p:cNvPr id="8" name="Content Placeholder 7">
            <a:extLst>
              <a:ext uri="{FF2B5EF4-FFF2-40B4-BE49-F238E27FC236}">
                <a16:creationId xmlns:a16="http://schemas.microsoft.com/office/drawing/2014/main" id="{B31BA052-E999-CF1E-B94B-87DA77FBF8B3}"/>
              </a:ext>
            </a:extLst>
          </p:cNvPr>
          <p:cNvSpPr txBox="1">
            <a:spLocks/>
          </p:cNvSpPr>
          <p:nvPr/>
        </p:nvSpPr>
        <p:spPr>
          <a:xfrm>
            <a:off x="4919764" y="1402217"/>
            <a:ext cx="3595586" cy="1114424"/>
          </a:xfrm>
          <a:prstGeom prst="roundRect">
            <a:avLst/>
          </a:prstGeom>
          <a:solidFill>
            <a:schemeClr val="accent6">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mj-lt"/>
              </a:rPr>
              <a:t>Salinas Valley Safe Routes to School Plan</a:t>
            </a:r>
          </a:p>
        </p:txBody>
      </p:sp>
      <p:sp>
        <p:nvSpPr>
          <p:cNvPr id="9" name="Content Placeholder 2">
            <a:extLst>
              <a:ext uri="{FF2B5EF4-FFF2-40B4-BE49-F238E27FC236}">
                <a16:creationId xmlns:a16="http://schemas.microsoft.com/office/drawing/2014/main" id="{2F493255-5AB7-280F-C4A8-B05D3C69E81D}"/>
              </a:ext>
            </a:extLst>
          </p:cNvPr>
          <p:cNvSpPr txBox="1">
            <a:spLocks/>
          </p:cNvSpPr>
          <p:nvPr/>
        </p:nvSpPr>
        <p:spPr>
          <a:xfrm>
            <a:off x="628650" y="1402216"/>
            <a:ext cx="3595586" cy="1114425"/>
          </a:xfrm>
          <a:prstGeom prst="roundRect">
            <a:avLst/>
          </a:prstGeom>
          <a:solidFill>
            <a:schemeClr val="accent2">
              <a:lumMod val="20000"/>
              <a:lumOff val="80000"/>
            </a:schemeClr>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b="1">
                <a:latin typeface="+mj-lt"/>
              </a:rPr>
              <a:t>Plan de Rutas Seguras a la Escuela del Valle de Salinas</a:t>
            </a:r>
            <a:endParaRPr lang="en-US" sz="1800" b="1">
              <a:latin typeface="+mj-lt"/>
            </a:endParaRPr>
          </a:p>
        </p:txBody>
      </p:sp>
    </p:spTree>
    <p:extLst>
      <p:ext uri="{BB962C8B-B14F-4D97-AF65-F5344CB8AC3E}">
        <p14:creationId xmlns:p14="http://schemas.microsoft.com/office/powerpoint/2010/main" val="669181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83E2E6D-A1EF-4EB7-A8DD-B075621DD214}"/>
              </a:ext>
            </a:extLst>
          </p:cNvPr>
          <p:cNvSpPr>
            <a:spLocks noGrp="1" noChangeArrowheads="1"/>
          </p:cNvSpPr>
          <p:nvPr>
            <p:ph type="ctrTitle"/>
          </p:nvPr>
        </p:nvSpPr>
        <p:spPr/>
        <p:txBody>
          <a:bodyPr/>
          <a:lstStyle/>
          <a:p>
            <a:r>
              <a:rPr lang="en-US" altLang="en-US" sz="5400"/>
              <a:t>23</a:t>
            </a:r>
            <a:r>
              <a:rPr lang="en-US" altLang="en-US" sz="5400" baseline="30000"/>
              <a:t>rd </a:t>
            </a:r>
            <a:r>
              <a:rPr lang="en-US" altLang="en-US" sz="5400"/>
              <a:t>Annual Transportation Excellence Awards</a:t>
            </a:r>
          </a:p>
        </p:txBody>
      </p:sp>
      <p:sp>
        <p:nvSpPr>
          <p:cNvPr id="5123" name="Subtitle 2">
            <a:extLst>
              <a:ext uri="{FF2B5EF4-FFF2-40B4-BE49-F238E27FC236}">
                <a16:creationId xmlns:a16="http://schemas.microsoft.com/office/drawing/2014/main" id="{9EEE4709-C805-456B-86BA-743A125188D6}"/>
              </a:ext>
            </a:extLst>
          </p:cNvPr>
          <p:cNvSpPr>
            <a:spLocks noGrp="1" noChangeArrowheads="1"/>
          </p:cNvSpPr>
          <p:nvPr>
            <p:ph type="subTitle" idx="1"/>
          </p:nvPr>
        </p:nvSpPr>
        <p:spPr/>
        <p:txBody>
          <a:bodyPr/>
          <a:lstStyle/>
          <a:p>
            <a:endParaRPr lang="en-US" altLang="en-US"/>
          </a:p>
          <a:p>
            <a:r>
              <a:rPr lang="en-US" altLang="en-US" sz="3600"/>
              <a:t>Individual Award  Honoree</a:t>
            </a:r>
          </a:p>
          <a:p>
            <a:endParaRPr lang="en-US" altLang="en-US" sz="3600"/>
          </a:p>
        </p:txBody>
      </p:sp>
    </p:spTree>
    <p:extLst>
      <p:ext uri="{BB962C8B-B14F-4D97-AF65-F5344CB8AC3E}">
        <p14:creationId xmlns:p14="http://schemas.microsoft.com/office/powerpoint/2010/main" val="3037511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5FDF82-A77F-7C66-EC7D-A77EE65B079B}"/>
              </a:ext>
            </a:extLst>
          </p:cNvPr>
          <p:cNvPicPr>
            <a:picLocks noChangeAspect="1"/>
          </p:cNvPicPr>
          <p:nvPr/>
        </p:nvPicPr>
        <p:blipFill>
          <a:blip r:embed="rId3">
            <a:extLst>
              <a:ext uri="{28A0092B-C50C-407E-A947-70E740481C1C}">
                <a14:useLocalDpi xmlns:a14="http://schemas.microsoft.com/office/drawing/2010/main" val="0"/>
              </a:ext>
            </a:extLst>
          </a:blip>
          <a:srcRect t="1894" b="1894"/>
          <a:stretch/>
        </p:blipFill>
        <p:spPr>
          <a:xfrm>
            <a:off x="2197579" y="2405392"/>
            <a:ext cx="4748843" cy="3427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a:extLst>
              <a:ext uri="{FF2B5EF4-FFF2-40B4-BE49-F238E27FC236}">
                <a16:creationId xmlns:a16="http://schemas.microsoft.com/office/drawing/2014/main" id="{D9A80EAD-C0D9-416E-B649-090A2AAB57F9}"/>
              </a:ext>
            </a:extLst>
          </p:cNvPr>
          <p:cNvSpPr>
            <a:spLocks noGrp="1"/>
          </p:cNvSpPr>
          <p:nvPr>
            <p:ph type="dt" sz="half" idx="10"/>
          </p:nvPr>
        </p:nvSpPr>
        <p:spPr/>
        <p:txBody>
          <a:bodyPr/>
          <a:lstStyle/>
          <a:p>
            <a:fld id="{C8A4D4A4-971A-4388-88D0-60BD80A99625}" type="datetime1">
              <a:rPr lang="en-US" smtClean="0"/>
              <a:t>1/24/2025</a:t>
            </a:fld>
            <a:endParaRPr lang="en-US"/>
          </a:p>
        </p:txBody>
      </p:sp>
      <p:sp>
        <p:nvSpPr>
          <p:cNvPr id="5" name="Slide Number Placeholder 4">
            <a:extLst>
              <a:ext uri="{FF2B5EF4-FFF2-40B4-BE49-F238E27FC236}">
                <a16:creationId xmlns:a16="http://schemas.microsoft.com/office/drawing/2014/main" id="{31E44E36-E4EB-4187-88BF-C650A194D77E}"/>
              </a:ext>
            </a:extLst>
          </p:cNvPr>
          <p:cNvSpPr>
            <a:spLocks noGrp="1"/>
          </p:cNvSpPr>
          <p:nvPr>
            <p:ph type="sldNum" sz="quarter" idx="12"/>
          </p:nvPr>
        </p:nvSpPr>
        <p:spPr/>
        <p:txBody>
          <a:bodyPr/>
          <a:lstStyle/>
          <a:p>
            <a:fld id="{41E6C502-BE85-49A5-B0B2-915DFC44A264}" type="slidenum">
              <a:rPr lang="en-US" smtClean="0"/>
              <a:t>30</a:t>
            </a:fld>
            <a:endParaRPr lang="en-US"/>
          </a:p>
        </p:txBody>
      </p:sp>
      <p:sp>
        <p:nvSpPr>
          <p:cNvPr id="14" name="Content Placeholder 7">
            <a:extLst>
              <a:ext uri="{FF2B5EF4-FFF2-40B4-BE49-F238E27FC236}">
                <a16:creationId xmlns:a16="http://schemas.microsoft.com/office/drawing/2014/main" id="{3F6CBF51-9A71-337E-5E33-99BD570CFE0F}"/>
              </a:ext>
            </a:extLst>
          </p:cNvPr>
          <p:cNvSpPr txBox="1">
            <a:spLocks/>
          </p:cNvSpPr>
          <p:nvPr/>
        </p:nvSpPr>
        <p:spPr>
          <a:xfrm>
            <a:off x="4919764" y="1402217"/>
            <a:ext cx="3595586" cy="1114424"/>
          </a:xfrm>
          <a:prstGeom prst="roundRect">
            <a:avLst/>
          </a:prstGeom>
          <a:solidFill>
            <a:schemeClr val="accent6">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mj-lt"/>
              </a:rPr>
              <a:t>What is Participatory Budgeting?</a:t>
            </a:r>
          </a:p>
        </p:txBody>
      </p:sp>
      <p:sp>
        <p:nvSpPr>
          <p:cNvPr id="16" name="Content Placeholder 2">
            <a:extLst>
              <a:ext uri="{FF2B5EF4-FFF2-40B4-BE49-F238E27FC236}">
                <a16:creationId xmlns:a16="http://schemas.microsoft.com/office/drawing/2014/main" id="{7A7D7792-2B03-7AB1-D400-71218C7C720A}"/>
              </a:ext>
            </a:extLst>
          </p:cNvPr>
          <p:cNvSpPr txBox="1">
            <a:spLocks/>
          </p:cNvSpPr>
          <p:nvPr/>
        </p:nvSpPr>
        <p:spPr>
          <a:xfrm>
            <a:off x="628650" y="1402216"/>
            <a:ext cx="3595586" cy="1114425"/>
          </a:xfrm>
          <a:prstGeom prst="roundRect">
            <a:avLst/>
          </a:prstGeom>
          <a:solidFill>
            <a:schemeClr val="accent2">
              <a:lumMod val="20000"/>
              <a:lumOff val="80000"/>
            </a:schemeClr>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b="1">
                <a:latin typeface="+mj-lt"/>
              </a:rPr>
              <a:t>¿Qué es el Presupuesto Participativo?</a:t>
            </a:r>
            <a:endParaRPr lang="en-US" sz="1800" b="1">
              <a:latin typeface="+mj-lt"/>
            </a:endParaRPr>
          </a:p>
        </p:txBody>
      </p:sp>
      <p:sp>
        <p:nvSpPr>
          <p:cNvPr id="3" name="AutoShape 2">
            <a:extLst>
              <a:ext uri="{FF2B5EF4-FFF2-40B4-BE49-F238E27FC236}">
                <a16:creationId xmlns:a16="http://schemas.microsoft.com/office/drawing/2014/main" id="{90B4E439-3C0A-9E8A-672F-70613C84C81C}"/>
              </a:ext>
            </a:extLst>
          </p:cNvPr>
          <p:cNvSpPr>
            <a:spLocks noChangeAspect="1" noChangeArrowheads="1"/>
          </p:cNvSpPr>
          <p:nvPr/>
        </p:nvSpPr>
        <p:spPr bwMode="auto">
          <a:xfrm flipV="1">
            <a:off x="8410575"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AutoShape 3" descr="jpg">
            <a:extLst>
              <a:ext uri="{FF2B5EF4-FFF2-40B4-BE49-F238E27FC236}">
                <a16:creationId xmlns:a16="http://schemas.microsoft.com/office/drawing/2014/main" id="{6BA3E32D-F99D-DEF5-1613-CF278037D7C2}"/>
              </a:ext>
            </a:extLst>
          </p:cNvPr>
          <p:cNvSpPr>
            <a:spLocks noChangeAspect="1" noChangeArrowheads="1"/>
          </p:cNvSpPr>
          <p:nvPr/>
        </p:nvSpPr>
        <p:spPr bwMode="auto">
          <a:xfrm flipV="1">
            <a:off x="8755856"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698053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222DE4-C5FE-6A1F-C8D9-37D6F70BCD04}"/>
              </a:ext>
            </a:extLst>
          </p:cNvPr>
          <p:cNvPicPr>
            <a:picLocks noChangeAspect="1"/>
          </p:cNvPicPr>
          <p:nvPr/>
        </p:nvPicPr>
        <p:blipFill>
          <a:blip r:embed="rId3">
            <a:extLst>
              <a:ext uri="{28A0092B-C50C-407E-A947-70E740481C1C}">
                <a14:useLocalDpi xmlns:a14="http://schemas.microsoft.com/office/drawing/2010/main" val="0"/>
              </a:ext>
            </a:extLst>
          </a:blip>
          <a:srcRect t="1894" b="1894"/>
          <a:stretch/>
        </p:blipFill>
        <p:spPr>
          <a:xfrm>
            <a:off x="2197579" y="2405392"/>
            <a:ext cx="4748843" cy="3427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a:extLst>
              <a:ext uri="{FF2B5EF4-FFF2-40B4-BE49-F238E27FC236}">
                <a16:creationId xmlns:a16="http://schemas.microsoft.com/office/drawing/2014/main" id="{D9A80EAD-C0D9-416E-B649-090A2AAB57F9}"/>
              </a:ext>
            </a:extLst>
          </p:cNvPr>
          <p:cNvSpPr>
            <a:spLocks noGrp="1"/>
          </p:cNvSpPr>
          <p:nvPr>
            <p:ph type="dt" sz="half" idx="10"/>
          </p:nvPr>
        </p:nvSpPr>
        <p:spPr/>
        <p:txBody>
          <a:bodyPr/>
          <a:lstStyle/>
          <a:p>
            <a:fld id="{C8A4D4A4-971A-4388-88D0-60BD80A99625}" type="datetime1">
              <a:rPr lang="en-US" smtClean="0"/>
              <a:t>1/24/2025</a:t>
            </a:fld>
            <a:endParaRPr lang="en-US"/>
          </a:p>
        </p:txBody>
      </p:sp>
      <p:sp>
        <p:nvSpPr>
          <p:cNvPr id="5" name="Slide Number Placeholder 4">
            <a:extLst>
              <a:ext uri="{FF2B5EF4-FFF2-40B4-BE49-F238E27FC236}">
                <a16:creationId xmlns:a16="http://schemas.microsoft.com/office/drawing/2014/main" id="{31E44E36-E4EB-4187-88BF-C650A194D77E}"/>
              </a:ext>
            </a:extLst>
          </p:cNvPr>
          <p:cNvSpPr>
            <a:spLocks noGrp="1"/>
          </p:cNvSpPr>
          <p:nvPr>
            <p:ph type="sldNum" sz="quarter" idx="12"/>
          </p:nvPr>
        </p:nvSpPr>
        <p:spPr/>
        <p:txBody>
          <a:bodyPr/>
          <a:lstStyle/>
          <a:p>
            <a:fld id="{41E6C502-BE85-49A5-B0B2-915DFC44A264}" type="slidenum">
              <a:rPr lang="en-US" smtClean="0"/>
              <a:t>31</a:t>
            </a:fld>
            <a:endParaRPr lang="en-US"/>
          </a:p>
        </p:txBody>
      </p:sp>
      <p:sp>
        <p:nvSpPr>
          <p:cNvPr id="14" name="Content Placeholder 7">
            <a:extLst>
              <a:ext uri="{FF2B5EF4-FFF2-40B4-BE49-F238E27FC236}">
                <a16:creationId xmlns:a16="http://schemas.microsoft.com/office/drawing/2014/main" id="{3F6CBF51-9A71-337E-5E33-99BD570CFE0F}"/>
              </a:ext>
            </a:extLst>
          </p:cNvPr>
          <p:cNvSpPr txBox="1">
            <a:spLocks/>
          </p:cNvSpPr>
          <p:nvPr/>
        </p:nvSpPr>
        <p:spPr>
          <a:xfrm>
            <a:off x="4919764" y="1402217"/>
            <a:ext cx="3595586" cy="1114424"/>
          </a:xfrm>
          <a:prstGeom prst="roundRect">
            <a:avLst/>
          </a:prstGeom>
          <a:solidFill>
            <a:schemeClr val="accent6">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mj-lt"/>
              </a:rPr>
              <a:t>What is Participatory Budgeting?</a:t>
            </a:r>
          </a:p>
        </p:txBody>
      </p:sp>
      <p:sp>
        <p:nvSpPr>
          <p:cNvPr id="16" name="Content Placeholder 2">
            <a:extLst>
              <a:ext uri="{FF2B5EF4-FFF2-40B4-BE49-F238E27FC236}">
                <a16:creationId xmlns:a16="http://schemas.microsoft.com/office/drawing/2014/main" id="{7A7D7792-2B03-7AB1-D400-71218C7C720A}"/>
              </a:ext>
            </a:extLst>
          </p:cNvPr>
          <p:cNvSpPr txBox="1">
            <a:spLocks/>
          </p:cNvSpPr>
          <p:nvPr/>
        </p:nvSpPr>
        <p:spPr>
          <a:xfrm>
            <a:off x="628650" y="1402216"/>
            <a:ext cx="3595586" cy="1114425"/>
          </a:xfrm>
          <a:prstGeom prst="roundRect">
            <a:avLst/>
          </a:prstGeom>
          <a:solidFill>
            <a:schemeClr val="accent2">
              <a:lumMod val="20000"/>
              <a:lumOff val="80000"/>
            </a:schemeClr>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b="1">
                <a:latin typeface="+mj-lt"/>
              </a:rPr>
              <a:t>¿Qué es el Presupuesto Participativo?</a:t>
            </a:r>
            <a:endParaRPr lang="en-US" sz="1800" b="1">
              <a:latin typeface="+mj-lt"/>
            </a:endParaRPr>
          </a:p>
        </p:txBody>
      </p:sp>
      <p:sp>
        <p:nvSpPr>
          <p:cNvPr id="3" name="AutoShape 2">
            <a:extLst>
              <a:ext uri="{FF2B5EF4-FFF2-40B4-BE49-F238E27FC236}">
                <a16:creationId xmlns:a16="http://schemas.microsoft.com/office/drawing/2014/main" id="{90B4E439-3C0A-9E8A-672F-70613C84C81C}"/>
              </a:ext>
            </a:extLst>
          </p:cNvPr>
          <p:cNvSpPr>
            <a:spLocks noChangeAspect="1" noChangeArrowheads="1"/>
          </p:cNvSpPr>
          <p:nvPr/>
        </p:nvSpPr>
        <p:spPr bwMode="auto">
          <a:xfrm flipV="1">
            <a:off x="8410575"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AutoShape 3" descr="jpg">
            <a:extLst>
              <a:ext uri="{FF2B5EF4-FFF2-40B4-BE49-F238E27FC236}">
                <a16:creationId xmlns:a16="http://schemas.microsoft.com/office/drawing/2014/main" id="{6BA3E32D-F99D-DEF5-1613-CF278037D7C2}"/>
              </a:ext>
            </a:extLst>
          </p:cNvPr>
          <p:cNvSpPr>
            <a:spLocks noChangeAspect="1" noChangeArrowheads="1"/>
          </p:cNvSpPr>
          <p:nvPr/>
        </p:nvSpPr>
        <p:spPr bwMode="auto">
          <a:xfrm flipV="1">
            <a:off x="8755856"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 name="Content Placeholder 7">
            <a:extLst>
              <a:ext uri="{FF2B5EF4-FFF2-40B4-BE49-F238E27FC236}">
                <a16:creationId xmlns:a16="http://schemas.microsoft.com/office/drawing/2014/main" id="{A6116826-0E4B-85A2-5128-45067E773262}"/>
              </a:ext>
            </a:extLst>
          </p:cNvPr>
          <p:cNvSpPr txBox="1">
            <a:spLocks/>
          </p:cNvSpPr>
          <p:nvPr/>
        </p:nvSpPr>
        <p:spPr>
          <a:xfrm>
            <a:off x="4929291" y="2653395"/>
            <a:ext cx="3595586" cy="1873813"/>
          </a:xfrm>
          <a:prstGeom prst="roundRect">
            <a:avLst/>
          </a:prstGeom>
          <a:solidFill>
            <a:schemeClr val="accent6">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385763">
              <a:buFont typeface="+mj-lt"/>
              <a:buAutoNum type="arabicPeriod"/>
            </a:pPr>
            <a:r>
              <a:rPr lang="en-US" sz="1800"/>
              <a:t>Design the process</a:t>
            </a:r>
          </a:p>
          <a:p>
            <a:pPr marL="385763" indent="-385763">
              <a:buFont typeface="+mj-lt"/>
              <a:buAutoNum type="arabicPeriod"/>
            </a:pPr>
            <a:r>
              <a:rPr lang="en-US" sz="1800"/>
              <a:t>Select projects for the ballot</a:t>
            </a:r>
          </a:p>
          <a:p>
            <a:pPr marL="385763" indent="-385763">
              <a:buFont typeface="+mj-lt"/>
              <a:buAutoNum type="arabicPeriod"/>
            </a:pPr>
            <a:r>
              <a:rPr lang="en-US" sz="1800"/>
              <a:t>Vote</a:t>
            </a:r>
          </a:p>
          <a:p>
            <a:pPr marL="385763" indent="-385763">
              <a:buFont typeface="+mj-lt"/>
              <a:buAutoNum type="arabicPeriod"/>
            </a:pPr>
            <a:r>
              <a:rPr lang="en-US" sz="1800"/>
              <a:t>Fund winning projects</a:t>
            </a:r>
          </a:p>
        </p:txBody>
      </p:sp>
      <p:sp>
        <p:nvSpPr>
          <p:cNvPr id="7" name="Content Placeholder 2">
            <a:extLst>
              <a:ext uri="{FF2B5EF4-FFF2-40B4-BE49-F238E27FC236}">
                <a16:creationId xmlns:a16="http://schemas.microsoft.com/office/drawing/2014/main" id="{ABFC4DAE-9577-0BC1-F8FB-B5B94F425EDC}"/>
              </a:ext>
            </a:extLst>
          </p:cNvPr>
          <p:cNvSpPr txBox="1">
            <a:spLocks/>
          </p:cNvSpPr>
          <p:nvPr/>
        </p:nvSpPr>
        <p:spPr>
          <a:xfrm>
            <a:off x="619125" y="2653395"/>
            <a:ext cx="3595586" cy="1873812"/>
          </a:xfrm>
          <a:prstGeom prst="roundRect">
            <a:avLst/>
          </a:prstGeom>
          <a:solidFill>
            <a:schemeClr val="accent2">
              <a:lumMod val="20000"/>
              <a:lumOff val="80000"/>
            </a:schemeClr>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385763">
              <a:buFont typeface="+mj-lt"/>
              <a:buAutoNum type="arabicPeriod"/>
            </a:pPr>
            <a:r>
              <a:rPr lang="es-ES" sz="1800"/>
              <a:t>Diseñar el proceso
Seleccionar proyectos para la boleta electoral
Votar
Proyectos ganadores del fondo</a:t>
            </a:r>
            <a:endParaRPr lang="en-US" sz="1800"/>
          </a:p>
        </p:txBody>
      </p:sp>
    </p:spTree>
    <p:extLst>
      <p:ext uri="{BB962C8B-B14F-4D97-AF65-F5344CB8AC3E}">
        <p14:creationId xmlns:p14="http://schemas.microsoft.com/office/powerpoint/2010/main" val="236007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5FDF82-A77F-7C66-EC7D-A77EE65B079B}"/>
              </a:ext>
            </a:extLst>
          </p:cNvPr>
          <p:cNvPicPr>
            <a:picLocks noChangeAspect="1"/>
          </p:cNvPicPr>
          <p:nvPr/>
        </p:nvPicPr>
        <p:blipFill>
          <a:blip r:embed="rId3">
            <a:extLst>
              <a:ext uri="{28A0092B-C50C-407E-A947-70E740481C1C}">
                <a14:useLocalDpi xmlns:a14="http://schemas.microsoft.com/office/drawing/2010/main" val="0"/>
              </a:ext>
            </a:extLst>
          </a:blip>
          <a:srcRect t="1967" b="1967"/>
          <a:stretch/>
        </p:blipFill>
        <p:spPr>
          <a:xfrm>
            <a:off x="1800224" y="1902278"/>
            <a:ext cx="5474155" cy="3950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a:extLst>
              <a:ext uri="{FF2B5EF4-FFF2-40B4-BE49-F238E27FC236}">
                <a16:creationId xmlns:a16="http://schemas.microsoft.com/office/drawing/2014/main" id="{D9A80EAD-C0D9-416E-B649-090A2AAB57F9}"/>
              </a:ext>
            </a:extLst>
          </p:cNvPr>
          <p:cNvSpPr>
            <a:spLocks noGrp="1"/>
          </p:cNvSpPr>
          <p:nvPr>
            <p:ph type="dt" sz="half" idx="10"/>
          </p:nvPr>
        </p:nvSpPr>
        <p:spPr/>
        <p:txBody>
          <a:bodyPr/>
          <a:lstStyle/>
          <a:p>
            <a:fld id="{C8A4D4A4-971A-4388-88D0-60BD80A99625}" type="datetime1">
              <a:rPr lang="en-US" smtClean="0"/>
              <a:t>1/24/2025</a:t>
            </a:fld>
            <a:endParaRPr lang="en-US"/>
          </a:p>
        </p:txBody>
      </p:sp>
      <p:sp>
        <p:nvSpPr>
          <p:cNvPr id="5" name="Slide Number Placeholder 4">
            <a:extLst>
              <a:ext uri="{FF2B5EF4-FFF2-40B4-BE49-F238E27FC236}">
                <a16:creationId xmlns:a16="http://schemas.microsoft.com/office/drawing/2014/main" id="{31E44E36-E4EB-4187-88BF-C650A194D77E}"/>
              </a:ext>
            </a:extLst>
          </p:cNvPr>
          <p:cNvSpPr>
            <a:spLocks noGrp="1"/>
          </p:cNvSpPr>
          <p:nvPr>
            <p:ph type="sldNum" sz="quarter" idx="12"/>
          </p:nvPr>
        </p:nvSpPr>
        <p:spPr/>
        <p:txBody>
          <a:bodyPr/>
          <a:lstStyle/>
          <a:p>
            <a:fld id="{41E6C502-BE85-49A5-B0B2-915DFC44A264}" type="slidenum">
              <a:rPr lang="en-US" smtClean="0"/>
              <a:t>32</a:t>
            </a:fld>
            <a:endParaRPr lang="en-US"/>
          </a:p>
        </p:txBody>
      </p:sp>
      <p:sp>
        <p:nvSpPr>
          <p:cNvPr id="14" name="Content Placeholder 7">
            <a:extLst>
              <a:ext uri="{FF2B5EF4-FFF2-40B4-BE49-F238E27FC236}">
                <a16:creationId xmlns:a16="http://schemas.microsoft.com/office/drawing/2014/main" id="{3F6CBF51-9A71-337E-5E33-99BD570CFE0F}"/>
              </a:ext>
            </a:extLst>
          </p:cNvPr>
          <p:cNvSpPr txBox="1">
            <a:spLocks/>
          </p:cNvSpPr>
          <p:nvPr/>
        </p:nvSpPr>
        <p:spPr>
          <a:xfrm>
            <a:off x="4919764" y="1412083"/>
            <a:ext cx="3595586" cy="1114424"/>
          </a:xfrm>
          <a:prstGeom prst="roundRect">
            <a:avLst/>
          </a:prstGeom>
          <a:solidFill>
            <a:schemeClr val="accent6">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mj-lt"/>
              </a:rPr>
              <a:t>Forming the Steering Committee</a:t>
            </a:r>
          </a:p>
        </p:txBody>
      </p:sp>
      <p:sp>
        <p:nvSpPr>
          <p:cNvPr id="16" name="Content Placeholder 2">
            <a:extLst>
              <a:ext uri="{FF2B5EF4-FFF2-40B4-BE49-F238E27FC236}">
                <a16:creationId xmlns:a16="http://schemas.microsoft.com/office/drawing/2014/main" id="{7A7D7792-2B03-7AB1-D400-71218C7C720A}"/>
              </a:ext>
            </a:extLst>
          </p:cNvPr>
          <p:cNvSpPr txBox="1">
            <a:spLocks/>
          </p:cNvSpPr>
          <p:nvPr/>
        </p:nvSpPr>
        <p:spPr>
          <a:xfrm>
            <a:off x="628650" y="1412081"/>
            <a:ext cx="3595586" cy="1114425"/>
          </a:xfrm>
          <a:prstGeom prst="roundRect">
            <a:avLst/>
          </a:prstGeom>
          <a:solidFill>
            <a:schemeClr val="accent2">
              <a:lumMod val="20000"/>
              <a:lumOff val="80000"/>
            </a:schemeClr>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b="1">
                <a:latin typeface="+mj-lt"/>
              </a:rPr>
              <a:t>Formación del Comité Directivo</a:t>
            </a:r>
            <a:endParaRPr lang="en-US" sz="1800" b="1">
              <a:latin typeface="+mj-lt"/>
            </a:endParaRPr>
          </a:p>
        </p:txBody>
      </p:sp>
      <p:sp>
        <p:nvSpPr>
          <p:cNvPr id="3" name="AutoShape 2">
            <a:extLst>
              <a:ext uri="{FF2B5EF4-FFF2-40B4-BE49-F238E27FC236}">
                <a16:creationId xmlns:a16="http://schemas.microsoft.com/office/drawing/2014/main" id="{90B4E439-3C0A-9E8A-672F-70613C84C81C}"/>
              </a:ext>
            </a:extLst>
          </p:cNvPr>
          <p:cNvSpPr>
            <a:spLocks noChangeAspect="1" noChangeArrowheads="1"/>
          </p:cNvSpPr>
          <p:nvPr/>
        </p:nvSpPr>
        <p:spPr bwMode="auto">
          <a:xfrm flipV="1">
            <a:off x="8410575"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AutoShape 3" descr="jpg">
            <a:extLst>
              <a:ext uri="{FF2B5EF4-FFF2-40B4-BE49-F238E27FC236}">
                <a16:creationId xmlns:a16="http://schemas.microsoft.com/office/drawing/2014/main" id="{6BA3E32D-F99D-DEF5-1613-CF278037D7C2}"/>
              </a:ext>
            </a:extLst>
          </p:cNvPr>
          <p:cNvSpPr>
            <a:spLocks noChangeAspect="1" noChangeArrowheads="1"/>
          </p:cNvSpPr>
          <p:nvPr/>
        </p:nvSpPr>
        <p:spPr bwMode="auto">
          <a:xfrm flipV="1">
            <a:off x="8755856"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1615524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4C6E54-9CFC-7F0F-D007-09FF1077BB44}"/>
              </a:ext>
            </a:extLst>
          </p:cNvPr>
          <p:cNvPicPr>
            <a:picLocks noChangeAspect="1"/>
          </p:cNvPicPr>
          <p:nvPr/>
        </p:nvPicPr>
        <p:blipFill>
          <a:blip r:embed="rId3">
            <a:extLst>
              <a:ext uri="{28A0092B-C50C-407E-A947-70E740481C1C}">
                <a14:useLocalDpi xmlns:a14="http://schemas.microsoft.com/office/drawing/2010/main" val="0"/>
              </a:ext>
            </a:extLst>
          </a:blip>
          <a:srcRect t="1967" b="1967"/>
          <a:stretch/>
        </p:blipFill>
        <p:spPr>
          <a:xfrm>
            <a:off x="1800224" y="1902278"/>
            <a:ext cx="5474155" cy="3950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a:extLst>
              <a:ext uri="{FF2B5EF4-FFF2-40B4-BE49-F238E27FC236}">
                <a16:creationId xmlns:a16="http://schemas.microsoft.com/office/drawing/2014/main" id="{D9A80EAD-C0D9-416E-B649-090A2AAB57F9}"/>
              </a:ext>
            </a:extLst>
          </p:cNvPr>
          <p:cNvSpPr>
            <a:spLocks noGrp="1"/>
          </p:cNvSpPr>
          <p:nvPr>
            <p:ph type="dt" sz="half" idx="10"/>
          </p:nvPr>
        </p:nvSpPr>
        <p:spPr/>
        <p:txBody>
          <a:bodyPr/>
          <a:lstStyle/>
          <a:p>
            <a:fld id="{C8A4D4A4-971A-4388-88D0-60BD80A99625}" type="datetime1">
              <a:rPr lang="en-US" smtClean="0"/>
              <a:t>1/24/2025</a:t>
            </a:fld>
            <a:endParaRPr lang="en-US"/>
          </a:p>
        </p:txBody>
      </p:sp>
      <p:sp>
        <p:nvSpPr>
          <p:cNvPr id="5" name="Slide Number Placeholder 4">
            <a:extLst>
              <a:ext uri="{FF2B5EF4-FFF2-40B4-BE49-F238E27FC236}">
                <a16:creationId xmlns:a16="http://schemas.microsoft.com/office/drawing/2014/main" id="{31E44E36-E4EB-4187-88BF-C650A194D77E}"/>
              </a:ext>
            </a:extLst>
          </p:cNvPr>
          <p:cNvSpPr>
            <a:spLocks noGrp="1"/>
          </p:cNvSpPr>
          <p:nvPr>
            <p:ph type="sldNum" sz="quarter" idx="12"/>
          </p:nvPr>
        </p:nvSpPr>
        <p:spPr/>
        <p:txBody>
          <a:bodyPr/>
          <a:lstStyle/>
          <a:p>
            <a:fld id="{41E6C502-BE85-49A5-B0B2-915DFC44A264}" type="slidenum">
              <a:rPr lang="en-US" smtClean="0"/>
              <a:t>33</a:t>
            </a:fld>
            <a:endParaRPr lang="en-US"/>
          </a:p>
        </p:txBody>
      </p:sp>
      <p:sp>
        <p:nvSpPr>
          <p:cNvPr id="14" name="Content Placeholder 7">
            <a:extLst>
              <a:ext uri="{FF2B5EF4-FFF2-40B4-BE49-F238E27FC236}">
                <a16:creationId xmlns:a16="http://schemas.microsoft.com/office/drawing/2014/main" id="{3F6CBF51-9A71-337E-5E33-99BD570CFE0F}"/>
              </a:ext>
            </a:extLst>
          </p:cNvPr>
          <p:cNvSpPr txBox="1">
            <a:spLocks/>
          </p:cNvSpPr>
          <p:nvPr/>
        </p:nvSpPr>
        <p:spPr>
          <a:xfrm>
            <a:off x="4919764" y="1412083"/>
            <a:ext cx="3595586" cy="1114424"/>
          </a:xfrm>
          <a:prstGeom prst="roundRect">
            <a:avLst/>
          </a:prstGeom>
          <a:solidFill>
            <a:schemeClr val="accent6">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mj-lt"/>
              </a:rPr>
              <a:t>Forming the Steering Committee</a:t>
            </a:r>
          </a:p>
        </p:txBody>
      </p:sp>
      <p:sp>
        <p:nvSpPr>
          <p:cNvPr id="16" name="Content Placeholder 2">
            <a:extLst>
              <a:ext uri="{FF2B5EF4-FFF2-40B4-BE49-F238E27FC236}">
                <a16:creationId xmlns:a16="http://schemas.microsoft.com/office/drawing/2014/main" id="{7A7D7792-2B03-7AB1-D400-71218C7C720A}"/>
              </a:ext>
            </a:extLst>
          </p:cNvPr>
          <p:cNvSpPr txBox="1">
            <a:spLocks/>
          </p:cNvSpPr>
          <p:nvPr/>
        </p:nvSpPr>
        <p:spPr>
          <a:xfrm>
            <a:off x="628650" y="1412081"/>
            <a:ext cx="3595586" cy="1114425"/>
          </a:xfrm>
          <a:prstGeom prst="roundRect">
            <a:avLst/>
          </a:prstGeom>
          <a:solidFill>
            <a:schemeClr val="accent2">
              <a:lumMod val="20000"/>
              <a:lumOff val="80000"/>
            </a:schemeClr>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b="1">
                <a:latin typeface="+mj-lt"/>
              </a:rPr>
              <a:t>Formación del Comité Directivo</a:t>
            </a:r>
            <a:endParaRPr lang="en-US" sz="1800" b="1">
              <a:latin typeface="+mj-lt"/>
            </a:endParaRPr>
          </a:p>
        </p:txBody>
      </p:sp>
      <p:sp>
        <p:nvSpPr>
          <p:cNvPr id="3" name="AutoShape 2">
            <a:extLst>
              <a:ext uri="{FF2B5EF4-FFF2-40B4-BE49-F238E27FC236}">
                <a16:creationId xmlns:a16="http://schemas.microsoft.com/office/drawing/2014/main" id="{90B4E439-3C0A-9E8A-672F-70613C84C81C}"/>
              </a:ext>
            </a:extLst>
          </p:cNvPr>
          <p:cNvSpPr>
            <a:spLocks noChangeAspect="1" noChangeArrowheads="1"/>
          </p:cNvSpPr>
          <p:nvPr/>
        </p:nvSpPr>
        <p:spPr bwMode="auto">
          <a:xfrm flipV="1">
            <a:off x="8410575"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AutoShape 3" descr="jpg">
            <a:extLst>
              <a:ext uri="{FF2B5EF4-FFF2-40B4-BE49-F238E27FC236}">
                <a16:creationId xmlns:a16="http://schemas.microsoft.com/office/drawing/2014/main" id="{6BA3E32D-F99D-DEF5-1613-CF278037D7C2}"/>
              </a:ext>
            </a:extLst>
          </p:cNvPr>
          <p:cNvSpPr>
            <a:spLocks noChangeAspect="1" noChangeArrowheads="1"/>
          </p:cNvSpPr>
          <p:nvPr/>
        </p:nvSpPr>
        <p:spPr bwMode="auto">
          <a:xfrm flipV="1">
            <a:off x="8755856"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2" name="Content Placeholder 7">
            <a:extLst>
              <a:ext uri="{FF2B5EF4-FFF2-40B4-BE49-F238E27FC236}">
                <a16:creationId xmlns:a16="http://schemas.microsoft.com/office/drawing/2014/main" id="{C9C1FE25-AF2A-7553-1530-1663D0DEA10B}"/>
              </a:ext>
            </a:extLst>
          </p:cNvPr>
          <p:cNvSpPr txBox="1">
            <a:spLocks/>
          </p:cNvSpPr>
          <p:nvPr/>
        </p:nvSpPr>
        <p:spPr>
          <a:xfrm>
            <a:off x="4929291" y="2653395"/>
            <a:ext cx="3595586" cy="1678100"/>
          </a:xfrm>
          <a:prstGeom prst="roundRect">
            <a:avLst/>
          </a:prstGeom>
          <a:solidFill>
            <a:schemeClr val="accent6">
              <a:lumMod val="20000"/>
              <a:lumOff val="80000"/>
            </a:schemeClr>
          </a:solidFill>
        </p:spPr>
        <p:txBody>
          <a:bodyPr lIns="68580" tIns="34290" rIns="68580" bIns="3429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385763">
              <a:buFont typeface="+mj-lt"/>
              <a:buAutoNum type="arabicPeriod"/>
            </a:pPr>
            <a:r>
              <a:rPr lang="en-US" sz="1800"/>
              <a:t>Outreach to community-based organizations</a:t>
            </a:r>
          </a:p>
          <a:p>
            <a:pPr marL="385763" indent="-385763">
              <a:buFont typeface="+mj-lt"/>
              <a:buAutoNum type="arabicPeriod"/>
            </a:pPr>
            <a:r>
              <a:rPr lang="en-US" sz="1800"/>
              <a:t>Presentations at schools</a:t>
            </a:r>
          </a:p>
          <a:p>
            <a:pPr marL="385763" indent="-385763">
              <a:buFont typeface="+mj-lt"/>
              <a:buAutoNum type="arabicPeriod"/>
            </a:pPr>
            <a:r>
              <a:rPr lang="en-US" sz="1800"/>
              <a:t>Outreach through Health Department network</a:t>
            </a:r>
            <a:endParaRPr lang="en-US" sz="1800" err="1">
              <a:cs typeface="Calibri"/>
            </a:endParaRPr>
          </a:p>
        </p:txBody>
      </p:sp>
      <p:sp>
        <p:nvSpPr>
          <p:cNvPr id="7" name="Content Placeholder 2">
            <a:extLst>
              <a:ext uri="{FF2B5EF4-FFF2-40B4-BE49-F238E27FC236}">
                <a16:creationId xmlns:a16="http://schemas.microsoft.com/office/drawing/2014/main" id="{FD081199-F75B-C3CF-4071-AEF0204ACBEF}"/>
              </a:ext>
            </a:extLst>
          </p:cNvPr>
          <p:cNvSpPr txBox="1">
            <a:spLocks/>
          </p:cNvSpPr>
          <p:nvPr/>
        </p:nvSpPr>
        <p:spPr>
          <a:xfrm>
            <a:off x="619125" y="2653395"/>
            <a:ext cx="3595586" cy="1678100"/>
          </a:xfrm>
          <a:prstGeom prst="roundRect">
            <a:avLst/>
          </a:prstGeom>
          <a:solidFill>
            <a:schemeClr val="accent2">
              <a:lumMod val="20000"/>
              <a:lumOff val="80000"/>
            </a:schemeClr>
          </a:solidFill>
        </p:spPr>
        <p:txBody>
          <a:bodyPr vert="horz" lIns="68580" tIns="34290" rIns="68580" bIns="3429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385763">
              <a:buFont typeface="+mj-lt"/>
              <a:buAutoNum type="arabicPeriod"/>
            </a:pPr>
            <a:r>
              <a:rPr lang="es-ES" sz="1800"/>
              <a:t>Divulgación a organizaciones comunitarias</a:t>
            </a:r>
            <a:endParaRPr lang="es-ES" sz="1800">
              <a:cs typeface="Calibri"/>
            </a:endParaRPr>
          </a:p>
          <a:p>
            <a:pPr marL="385763" indent="-385763">
              <a:buAutoNum type="arabicPeriod"/>
            </a:pPr>
            <a:r>
              <a:rPr lang="es-ES" sz="1800"/>
              <a:t>Presentaciones en escuelas</a:t>
            </a:r>
            <a:endParaRPr lang="es-ES" sz="1800">
              <a:cs typeface="Calibri"/>
            </a:endParaRPr>
          </a:p>
          <a:p>
            <a:pPr marL="385763" indent="-385763">
              <a:buAutoNum type="arabicPeriod"/>
            </a:pPr>
            <a:r>
              <a:rPr lang="es-ES" sz="1800"/>
              <a:t>Alcance a través de la red del Departamento de Salud</a:t>
            </a:r>
            <a:endParaRPr lang="en-US" sz="1800">
              <a:highlight>
                <a:srgbClr val="FFFF00"/>
              </a:highlight>
              <a:cs typeface="Calibri"/>
            </a:endParaRPr>
          </a:p>
        </p:txBody>
      </p:sp>
    </p:spTree>
    <p:extLst>
      <p:ext uri="{BB962C8B-B14F-4D97-AF65-F5344CB8AC3E}">
        <p14:creationId xmlns:p14="http://schemas.microsoft.com/office/powerpoint/2010/main" val="2981520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67422-C5C4-1C1B-6296-1D12664BAEB3}"/>
              </a:ext>
            </a:extLst>
          </p:cNvPr>
          <p:cNvPicPr>
            <a:picLocks noChangeAspect="1"/>
          </p:cNvPicPr>
          <p:nvPr/>
        </p:nvPicPr>
        <p:blipFill>
          <a:blip r:embed="rId3">
            <a:extLst>
              <a:ext uri="{28A0092B-C50C-407E-A947-70E740481C1C}">
                <a14:useLocalDpi xmlns:a14="http://schemas.microsoft.com/office/drawing/2010/main" val="0"/>
              </a:ext>
            </a:extLst>
          </a:blip>
          <a:srcRect t="1967" b="1967"/>
          <a:stretch/>
        </p:blipFill>
        <p:spPr>
          <a:xfrm>
            <a:off x="1800224" y="1902278"/>
            <a:ext cx="5474155" cy="3950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a:extLst>
              <a:ext uri="{FF2B5EF4-FFF2-40B4-BE49-F238E27FC236}">
                <a16:creationId xmlns:a16="http://schemas.microsoft.com/office/drawing/2014/main" id="{D9A80EAD-C0D9-416E-B649-090A2AAB57F9}"/>
              </a:ext>
            </a:extLst>
          </p:cNvPr>
          <p:cNvSpPr>
            <a:spLocks noGrp="1"/>
          </p:cNvSpPr>
          <p:nvPr>
            <p:ph type="dt" sz="half" idx="10"/>
          </p:nvPr>
        </p:nvSpPr>
        <p:spPr/>
        <p:txBody>
          <a:bodyPr/>
          <a:lstStyle/>
          <a:p>
            <a:fld id="{C8A4D4A4-971A-4388-88D0-60BD80A99625}" type="datetime1">
              <a:rPr lang="en-US" smtClean="0"/>
              <a:t>1/24/2025</a:t>
            </a:fld>
            <a:endParaRPr lang="en-US"/>
          </a:p>
        </p:txBody>
      </p:sp>
      <p:sp>
        <p:nvSpPr>
          <p:cNvPr id="5" name="Slide Number Placeholder 4">
            <a:extLst>
              <a:ext uri="{FF2B5EF4-FFF2-40B4-BE49-F238E27FC236}">
                <a16:creationId xmlns:a16="http://schemas.microsoft.com/office/drawing/2014/main" id="{31E44E36-E4EB-4187-88BF-C650A194D77E}"/>
              </a:ext>
            </a:extLst>
          </p:cNvPr>
          <p:cNvSpPr>
            <a:spLocks noGrp="1"/>
          </p:cNvSpPr>
          <p:nvPr>
            <p:ph type="sldNum" sz="quarter" idx="12"/>
          </p:nvPr>
        </p:nvSpPr>
        <p:spPr/>
        <p:txBody>
          <a:bodyPr/>
          <a:lstStyle/>
          <a:p>
            <a:fld id="{41E6C502-BE85-49A5-B0B2-915DFC44A264}" type="slidenum">
              <a:rPr lang="en-US" smtClean="0"/>
              <a:t>34</a:t>
            </a:fld>
            <a:endParaRPr lang="en-US"/>
          </a:p>
        </p:txBody>
      </p:sp>
      <p:sp>
        <p:nvSpPr>
          <p:cNvPr id="14" name="Content Placeholder 7">
            <a:extLst>
              <a:ext uri="{FF2B5EF4-FFF2-40B4-BE49-F238E27FC236}">
                <a16:creationId xmlns:a16="http://schemas.microsoft.com/office/drawing/2014/main" id="{3F6CBF51-9A71-337E-5E33-99BD570CFE0F}"/>
              </a:ext>
            </a:extLst>
          </p:cNvPr>
          <p:cNvSpPr txBox="1">
            <a:spLocks/>
          </p:cNvSpPr>
          <p:nvPr/>
        </p:nvSpPr>
        <p:spPr>
          <a:xfrm>
            <a:off x="4919764" y="1412083"/>
            <a:ext cx="3595586" cy="1114424"/>
          </a:xfrm>
          <a:prstGeom prst="roundRect">
            <a:avLst/>
          </a:prstGeom>
          <a:solidFill>
            <a:schemeClr val="accent6">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mj-lt"/>
              </a:rPr>
              <a:t>Creating the Process</a:t>
            </a:r>
          </a:p>
        </p:txBody>
      </p:sp>
      <p:sp>
        <p:nvSpPr>
          <p:cNvPr id="16" name="Content Placeholder 2">
            <a:extLst>
              <a:ext uri="{FF2B5EF4-FFF2-40B4-BE49-F238E27FC236}">
                <a16:creationId xmlns:a16="http://schemas.microsoft.com/office/drawing/2014/main" id="{7A7D7792-2B03-7AB1-D400-71218C7C720A}"/>
              </a:ext>
            </a:extLst>
          </p:cNvPr>
          <p:cNvSpPr txBox="1">
            <a:spLocks/>
          </p:cNvSpPr>
          <p:nvPr/>
        </p:nvSpPr>
        <p:spPr>
          <a:xfrm>
            <a:off x="628650" y="1412081"/>
            <a:ext cx="3595586" cy="1114425"/>
          </a:xfrm>
          <a:prstGeom prst="roundRect">
            <a:avLst/>
          </a:prstGeom>
          <a:solidFill>
            <a:schemeClr val="accent2">
              <a:lumMod val="20000"/>
              <a:lumOff val="80000"/>
            </a:schemeClr>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b="1">
                <a:latin typeface="+mj-lt"/>
              </a:rPr>
              <a:t>Creación del Proceso</a:t>
            </a:r>
            <a:endParaRPr lang="en-US" sz="1800" b="1">
              <a:latin typeface="+mj-lt"/>
            </a:endParaRPr>
          </a:p>
        </p:txBody>
      </p:sp>
      <p:sp>
        <p:nvSpPr>
          <p:cNvPr id="3" name="AutoShape 2">
            <a:extLst>
              <a:ext uri="{FF2B5EF4-FFF2-40B4-BE49-F238E27FC236}">
                <a16:creationId xmlns:a16="http://schemas.microsoft.com/office/drawing/2014/main" id="{90B4E439-3C0A-9E8A-672F-70613C84C81C}"/>
              </a:ext>
            </a:extLst>
          </p:cNvPr>
          <p:cNvSpPr>
            <a:spLocks noChangeAspect="1" noChangeArrowheads="1"/>
          </p:cNvSpPr>
          <p:nvPr/>
        </p:nvSpPr>
        <p:spPr bwMode="auto">
          <a:xfrm flipV="1">
            <a:off x="8410575"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AutoShape 3" descr="jpg">
            <a:extLst>
              <a:ext uri="{FF2B5EF4-FFF2-40B4-BE49-F238E27FC236}">
                <a16:creationId xmlns:a16="http://schemas.microsoft.com/office/drawing/2014/main" id="{6BA3E32D-F99D-DEF5-1613-CF278037D7C2}"/>
              </a:ext>
            </a:extLst>
          </p:cNvPr>
          <p:cNvSpPr>
            <a:spLocks noChangeAspect="1" noChangeArrowheads="1"/>
          </p:cNvSpPr>
          <p:nvPr/>
        </p:nvSpPr>
        <p:spPr bwMode="auto">
          <a:xfrm flipV="1">
            <a:off x="8755856"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948701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C5BC18-1584-C962-FAB9-6C2D5324026E}"/>
              </a:ext>
            </a:extLst>
          </p:cNvPr>
          <p:cNvGrpSpPr/>
          <p:nvPr/>
        </p:nvGrpSpPr>
        <p:grpSpPr>
          <a:xfrm>
            <a:off x="1609865" y="1902279"/>
            <a:ext cx="6034775" cy="4023185"/>
            <a:chOff x="2146486" y="1393371"/>
            <a:chExt cx="8046367" cy="5364247"/>
          </a:xfrm>
        </p:grpSpPr>
        <p:pic>
          <p:nvPicPr>
            <p:cNvPr id="8" name="Picture 7" descr="A group of people standing in a room&#10;&#10;Description automatically generated">
              <a:extLst>
                <a:ext uri="{FF2B5EF4-FFF2-40B4-BE49-F238E27FC236}">
                  <a16:creationId xmlns:a16="http://schemas.microsoft.com/office/drawing/2014/main" id="{0B6CB76E-2585-57A1-5122-6E952C8CA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75955" y="2063902"/>
              <a:ext cx="5364245" cy="4023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group of people standing in a room writing on a white board&#10;&#10;Description automatically generated">
              <a:extLst>
                <a:ext uri="{FF2B5EF4-FFF2-40B4-BE49-F238E27FC236}">
                  <a16:creationId xmlns:a16="http://schemas.microsoft.com/office/drawing/2014/main" id="{145424CD-3DF5-8CEB-6429-C5DCCEC80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99137" y="2063902"/>
              <a:ext cx="5364247" cy="4023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 name="Date Placeholder 3">
            <a:extLst>
              <a:ext uri="{FF2B5EF4-FFF2-40B4-BE49-F238E27FC236}">
                <a16:creationId xmlns:a16="http://schemas.microsoft.com/office/drawing/2014/main" id="{D9A80EAD-C0D9-416E-B649-090A2AAB57F9}"/>
              </a:ext>
            </a:extLst>
          </p:cNvPr>
          <p:cNvSpPr>
            <a:spLocks noGrp="1"/>
          </p:cNvSpPr>
          <p:nvPr>
            <p:ph type="dt" sz="half" idx="10"/>
          </p:nvPr>
        </p:nvSpPr>
        <p:spPr/>
        <p:txBody>
          <a:bodyPr/>
          <a:lstStyle/>
          <a:p>
            <a:fld id="{C8A4D4A4-971A-4388-88D0-60BD80A99625}" type="datetime1">
              <a:rPr lang="en-US" smtClean="0"/>
              <a:t>1/24/2025</a:t>
            </a:fld>
            <a:endParaRPr lang="en-US"/>
          </a:p>
        </p:txBody>
      </p:sp>
      <p:sp>
        <p:nvSpPr>
          <p:cNvPr id="5" name="Slide Number Placeholder 4">
            <a:extLst>
              <a:ext uri="{FF2B5EF4-FFF2-40B4-BE49-F238E27FC236}">
                <a16:creationId xmlns:a16="http://schemas.microsoft.com/office/drawing/2014/main" id="{31E44E36-E4EB-4187-88BF-C650A194D77E}"/>
              </a:ext>
            </a:extLst>
          </p:cNvPr>
          <p:cNvSpPr>
            <a:spLocks noGrp="1"/>
          </p:cNvSpPr>
          <p:nvPr>
            <p:ph type="sldNum" sz="quarter" idx="12"/>
          </p:nvPr>
        </p:nvSpPr>
        <p:spPr/>
        <p:txBody>
          <a:bodyPr/>
          <a:lstStyle/>
          <a:p>
            <a:fld id="{41E6C502-BE85-49A5-B0B2-915DFC44A264}" type="slidenum">
              <a:rPr lang="en-US" smtClean="0"/>
              <a:t>35</a:t>
            </a:fld>
            <a:endParaRPr lang="en-US"/>
          </a:p>
        </p:txBody>
      </p:sp>
      <p:sp>
        <p:nvSpPr>
          <p:cNvPr id="14" name="Content Placeholder 7">
            <a:extLst>
              <a:ext uri="{FF2B5EF4-FFF2-40B4-BE49-F238E27FC236}">
                <a16:creationId xmlns:a16="http://schemas.microsoft.com/office/drawing/2014/main" id="{3F6CBF51-9A71-337E-5E33-99BD570CFE0F}"/>
              </a:ext>
            </a:extLst>
          </p:cNvPr>
          <p:cNvSpPr txBox="1">
            <a:spLocks/>
          </p:cNvSpPr>
          <p:nvPr/>
        </p:nvSpPr>
        <p:spPr>
          <a:xfrm>
            <a:off x="4919764" y="1412083"/>
            <a:ext cx="3595586" cy="1114424"/>
          </a:xfrm>
          <a:prstGeom prst="roundRect">
            <a:avLst/>
          </a:prstGeom>
          <a:solidFill>
            <a:schemeClr val="accent6">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mj-lt"/>
              </a:rPr>
              <a:t>Select Projects for the Ballot</a:t>
            </a:r>
          </a:p>
        </p:txBody>
      </p:sp>
      <p:sp>
        <p:nvSpPr>
          <p:cNvPr id="16" name="Content Placeholder 2">
            <a:extLst>
              <a:ext uri="{FF2B5EF4-FFF2-40B4-BE49-F238E27FC236}">
                <a16:creationId xmlns:a16="http://schemas.microsoft.com/office/drawing/2014/main" id="{7A7D7792-2B03-7AB1-D400-71218C7C720A}"/>
              </a:ext>
            </a:extLst>
          </p:cNvPr>
          <p:cNvSpPr txBox="1">
            <a:spLocks/>
          </p:cNvSpPr>
          <p:nvPr/>
        </p:nvSpPr>
        <p:spPr>
          <a:xfrm>
            <a:off x="628650" y="1412081"/>
            <a:ext cx="3595586" cy="1114425"/>
          </a:xfrm>
          <a:prstGeom prst="roundRect">
            <a:avLst/>
          </a:prstGeom>
          <a:solidFill>
            <a:schemeClr val="accent2">
              <a:lumMod val="20000"/>
              <a:lumOff val="80000"/>
            </a:schemeClr>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a:t>Seleccionar proyectos para la boleta electoral</a:t>
            </a:r>
            <a:endParaRPr lang="en-US" sz="1800" b="1">
              <a:latin typeface="+mj-lt"/>
            </a:endParaRPr>
          </a:p>
        </p:txBody>
      </p:sp>
      <p:sp>
        <p:nvSpPr>
          <p:cNvPr id="3" name="AutoShape 2">
            <a:extLst>
              <a:ext uri="{FF2B5EF4-FFF2-40B4-BE49-F238E27FC236}">
                <a16:creationId xmlns:a16="http://schemas.microsoft.com/office/drawing/2014/main" id="{90B4E439-3C0A-9E8A-672F-70613C84C81C}"/>
              </a:ext>
            </a:extLst>
          </p:cNvPr>
          <p:cNvSpPr>
            <a:spLocks noChangeAspect="1" noChangeArrowheads="1"/>
          </p:cNvSpPr>
          <p:nvPr/>
        </p:nvSpPr>
        <p:spPr bwMode="auto">
          <a:xfrm flipV="1">
            <a:off x="8410575"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AutoShape 3" descr="jpg">
            <a:extLst>
              <a:ext uri="{FF2B5EF4-FFF2-40B4-BE49-F238E27FC236}">
                <a16:creationId xmlns:a16="http://schemas.microsoft.com/office/drawing/2014/main" id="{6BA3E32D-F99D-DEF5-1613-CF278037D7C2}"/>
              </a:ext>
            </a:extLst>
          </p:cNvPr>
          <p:cNvSpPr>
            <a:spLocks noChangeAspect="1" noChangeArrowheads="1"/>
          </p:cNvSpPr>
          <p:nvPr/>
        </p:nvSpPr>
        <p:spPr bwMode="auto">
          <a:xfrm flipV="1">
            <a:off x="8755856"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068644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C1A5D-34EF-AC91-EFB1-DF5A10BA2F03}"/>
              </a:ext>
            </a:extLst>
          </p:cNvPr>
          <p:cNvSpPr>
            <a:spLocks noGrp="1"/>
          </p:cNvSpPr>
          <p:nvPr>
            <p:ph type="title"/>
          </p:nvPr>
        </p:nvSpPr>
        <p:spPr/>
        <p:txBody>
          <a:bodyPr/>
          <a:lstStyle/>
          <a:p>
            <a:endParaRPr lang="en-US"/>
          </a:p>
        </p:txBody>
      </p:sp>
      <p:pic>
        <p:nvPicPr>
          <p:cNvPr id="5" name="Content Placeholder 4" descr="A person and person standing in a street&#10;&#10;Description automatically generated">
            <a:extLst>
              <a:ext uri="{FF2B5EF4-FFF2-40B4-BE49-F238E27FC236}">
                <a16:creationId xmlns:a16="http://schemas.microsoft.com/office/drawing/2014/main" id="{5B23C3A7-EA43-09FC-8F60-22FF45D6AE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593084" y="-910651"/>
            <a:ext cx="12355568" cy="9266676"/>
          </a:xfrm>
        </p:spPr>
      </p:pic>
    </p:spTree>
    <p:extLst>
      <p:ext uri="{BB962C8B-B14F-4D97-AF65-F5344CB8AC3E}">
        <p14:creationId xmlns:p14="http://schemas.microsoft.com/office/powerpoint/2010/main" val="900449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around a table&#10;&#10;Description automatically generated">
            <a:extLst>
              <a:ext uri="{FF2B5EF4-FFF2-40B4-BE49-F238E27FC236}">
                <a16:creationId xmlns:a16="http://schemas.microsoft.com/office/drawing/2014/main" id="{FE66698B-B2DF-0CB4-F6D4-7695491F0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0043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CC30-BC51-4089-C473-375EEB5D5997}"/>
              </a:ext>
            </a:extLst>
          </p:cNvPr>
          <p:cNvSpPr>
            <a:spLocks noGrp="1"/>
          </p:cNvSpPr>
          <p:nvPr>
            <p:ph type="title"/>
          </p:nvPr>
        </p:nvSpPr>
        <p:spPr/>
        <p:txBody>
          <a:bodyPr/>
          <a:lstStyle/>
          <a:p>
            <a:endParaRPr lang="en-US"/>
          </a:p>
        </p:txBody>
      </p:sp>
      <p:pic>
        <p:nvPicPr>
          <p:cNvPr id="5" name="Content Placeholder 4" descr="A group of people outside&#10;&#10;Description automatically generated">
            <a:extLst>
              <a:ext uri="{FF2B5EF4-FFF2-40B4-BE49-F238E27FC236}">
                <a16:creationId xmlns:a16="http://schemas.microsoft.com/office/drawing/2014/main" id="{D9D4BCA1-E120-B0D2-B2C9-05F2065800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822" y="-215867"/>
            <a:ext cx="9719644" cy="7289734"/>
          </a:xfrm>
        </p:spPr>
      </p:pic>
    </p:spTree>
    <p:extLst>
      <p:ext uri="{BB962C8B-B14F-4D97-AF65-F5344CB8AC3E}">
        <p14:creationId xmlns:p14="http://schemas.microsoft.com/office/powerpoint/2010/main" val="3250419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16803-63A6-AB29-25A7-66B0CD14D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A7BC3C-C5A0-62FC-4502-EDD83D4B7B6F}"/>
              </a:ext>
            </a:extLst>
          </p:cNvPr>
          <p:cNvSpPr>
            <a:spLocks noGrp="1"/>
          </p:cNvSpPr>
          <p:nvPr>
            <p:ph type="title"/>
          </p:nvPr>
        </p:nvSpPr>
        <p:spPr/>
        <p:txBody>
          <a:bodyPr/>
          <a:lstStyle/>
          <a:p>
            <a:r>
              <a:rPr lang="en-US"/>
              <a:t>Farmers Market</a:t>
            </a:r>
          </a:p>
        </p:txBody>
      </p:sp>
      <p:pic>
        <p:nvPicPr>
          <p:cNvPr id="4" name="Content Placeholder 4" descr="A group of people at a market&#10;&#10;Description automatically generated">
            <a:extLst>
              <a:ext uri="{FF2B5EF4-FFF2-40B4-BE49-F238E27FC236}">
                <a16:creationId xmlns:a16="http://schemas.microsoft.com/office/drawing/2014/main" id="{25764B8D-4E0B-C305-B472-4955E193A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rot="5400000">
            <a:off x="-1711979" y="470203"/>
            <a:ext cx="12593358" cy="944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a:extLst>
              <a:ext uri="{FF2B5EF4-FFF2-40B4-BE49-F238E27FC236}">
                <a16:creationId xmlns:a16="http://schemas.microsoft.com/office/drawing/2014/main" id="{63F15ACF-0D84-D919-090C-A5E15B394F1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32210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371C7-A7CF-A391-6B8B-C6AC014B0580}"/>
              </a:ext>
            </a:extLst>
          </p:cNvPr>
          <p:cNvSpPr>
            <a:spLocks noGrp="1"/>
          </p:cNvSpPr>
          <p:nvPr>
            <p:ph type="title"/>
          </p:nvPr>
        </p:nvSpPr>
        <p:spPr>
          <a:xfrm>
            <a:off x="470170" y="609600"/>
            <a:ext cx="3008313" cy="1162050"/>
          </a:xfrm>
        </p:spPr>
        <p:txBody>
          <a:bodyPr/>
          <a:lstStyle/>
          <a:p>
            <a:br>
              <a:rPr lang="en-US" sz="4800" b="1" i="0" u="none" strike="noStrike" baseline="0">
                <a:latin typeface="Calibri" panose="020F0502020204030204" pitchFamily="34" charset="0"/>
              </a:rPr>
            </a:br>
            <a:br>
              <a:rPr lang="en-US" sz="4800" b="1" i="0" u="none" strike="noStrike" baseline="0">
                <a:latin typeface="Calibri" panose="020F0502020204030204" pitchFamily="34" charset="0"/>
              </a:rPr>
            </a:br>
            <a:br>
              <a:rPr lang="en-US" sz="4000" b="1" i="0" u="none" strike="noStrike" baseline="0">
                <a:latin typeface="Calibri" panose="020F0502020204030204" pitchFamily="34" charset="0"/>
              </a:rPr>
            </a:br>
            <a:br>
              <a:rPr lang="en-US" sz="4800" b="1" i="0" u="none" strike="noStrike" baseline="0">
                <a:latin typeface="Calibri" panose="020F0502020204030204" pitchFamily="34" charset="0"/>
              </a:rPr>
            </a:br>
            <a:br>
              <a:rPr lang="en-US" sz="4800" b="1" i="0" u="none" strike="noStrike" baseline="0">
                <a:latin typeface="Calibri" panose="020F0502020204030204" pitchFamily="34" charset="0"/>
              </a:rPr>
            </a:br>
            <a:br>
              <a:rPr lang="en-US" sz="4800" b="1" i="0" u="none" strike="noStrike" baseline="0">
                <a:latin typeface="Calibri" panose="020F0502020204030204" pitchFamily="34" charset="0"/>
              </a:rPr>
            </a:br>
            <a:r>
              <a:rPr lang="en-US" sz="4800" b="1" i="0" u="none" strike="noStrike" baseline="0">
                <a:latin typeface="Calibri" panose="020F0502020204030204" pitchFamily="34" charset="0"/>
              </a:rPr>
              <a:t>Dwight</a:t>
            </a:r>
            <a:br>
              <a:rPr lang="en-US" sz="4800" b="1" i="0" u="none" strike="noStrike" baseline="0">
                <a:latin typeface="Calibri" panose="020F0502020204030204" pitchFamily="34" charset="0"/>
              </a:rPr>
            </a:br>
            <a:r>
              <a:rPr lang="en-US" sz="4800" b="1" i="0" u="none" strike="noStrike" baseline="0">
                <a:latin typeface="Calibri" panose="020F0502020204030204" pitchFamily="34" charset="0"/>
              </a:rPr>
              <a:t>Stump</a:t>
            </a:r>
            <a:endParaRPr lang="en-US" sz="3600"/>
          </a:p>
        </p:txBody>
      </p:sp>
      <p:sp>
        <p:nvSpPr>
          <p:cNvPr id="4" name="Text Placeholder 3">
            <a:extLst>
              <a:ext uri="{FF2B5EF4-FFF2-40B4-BE49-F238E27FC236}">
                <a16:creationId xmlns:a16="http://schemas.microsoft.com/office/drawing/2014/main" id="{17E6E842-E85D-1AC4-B95E-33914EEBAD94}"/>
              </a:ext>
            </a:extLst>
          </p:cNvPr>
          <p:cNvSpPr>
            <a:spLocks noGrp="1"/>
          </p:cNvSpPr>
          <p:nvPr>
            <p:ph type="body" sz="half" idx="2"/>
          </p:nvPr>
        </p:nvSpPr>
        <p:spPr/>
        <p:txBody>
          <a:bodyPr/>
          <a:lstStyle/>
          <a:p>
            <a:endParaRPr lang="en-US" sz="3200" b="1" i="0" u="none" strike="noStrike" baseline="0">
              <a:latin typeface="Calibri" panose="020F0502020204030204" pitchFamily="34" charset="0"/>
            </a:endParaRPr>
          </a:p>
          <a:p>
            <a:r>
              <a:rPr lang="en-US" sz="3200" b="1" i="0" u="none" strike="noStrike" baseline="0">
                <a:latin typeface="Calibri" panose="020F0502020204030204" pitchFamily="34" charset="0"/>
              </a:rPr>
              <a:t>Scenic Highway 68 Corridor Improvement Project  </a:t>
            </a:r>
          </a:p>
          <a:p>
            <a:endParaRPr lang="en-US" sz="3200" b="1" i="0" u="none" strike="noStrike" baseline="0">
              <a:latin typeface="Calibri" panose="020F0502020204030204" pitchFamily="34" charset="0"/>
            </a:endParaRPr>
          </a:p>
          <a:p>
            <a:r>
              <a:rPr lang="en-US" sz="3200" b="1" i="0" u="none" strike="noStrike" baseline="0">
                <a:latin typeface="Calibri" panose="020F0502020204030204" pitchFamily="34" charset="0"/>
              </a:rPr>
              <a:t>Community</a:t>
            </a:r>
          </a:p>
          <a:p>
            <a:r>
              <a:rPr lang="en-US" sz="3200" b="1" i="0" u="none" strike="noStrike" baseline="0">
                <a:latin typeface="Calibri" panose="020F0502020204030204" pitchFamily="34" charset="0"/>
              </a:rPr>
              <a:t>Advocacy &amp; Engagement</a:t>
            </a:r>
          </a:p>
          <a:p>
            <a:endParaRPr lang="en-US" sz="3200" b="1">
              <a:latin typeface="Calibri" panose="020F0502020204030204" pitchFamily="34" charset="0"/>
              <a:cs typeface="Calibri" panose="020F0502020204030204" pitchFamily="34" charset="0"/>
            </a:endParaRPr>
          </a:p>
          <a:p>
            <a:endParaRPr lang="en-US" sz="2400" b="1">
              <a:latin typeface="Calibri" panose="020F0502020204030204" pitchFamily="34" charset="0"/>
              <a:cs typeface="Calibri" panose="020F0502020204030204" pitchFamily="34" charset="0"/>
            </a:endParaRPr>
          </a:p>
        </p:txBody>
      </p:sp>
      <p:pic>
        <p:nvPicPr>
          <p:cNvPr id="9" name="Content Placeholder 8" descr="A person in a suit&#10;&#10;Description automatically generated">
            <a:extLst>
              <a:ext uri="{FF2B5EF4-FFF2-40B4-BE49-F238E27FC236}">
                <a16:creationId xmlns:a16="http://schemas.microsoft.com/office/drawing/2014/main" id="{CF4A095C-4372-9F14-1299-99A695DA6B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52800" y="1241071"/>
            <a:ext cx="7698704" cy="4375858"/>
          </a:xfrm>
        </p:spPr>
      </p:pic>
    </p:spTree>
    <p:extLst>
      <p:ext uri="{BB962C8B-B14F-4D97-AF65-F5344CB8AC3E}">
        <p14:creationId xmlns:p14="http://schemas.microsoft.com/office/powerpoint/2010/main" val="358206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utside looking at papers&#10;&#10;Description automatically generated">
            <a:extLst>
              <a:ext uri="{FF2B5EF4-FFF2-40B4-BE49-F238E27FC236}">
                <a16:creationId xmlns:a16="http://schemas.microsoft.com/office/drawing/2014/main" id="{16B7CBC6-9835-EA18-3362-BEC946E26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14" y="-126460"/>
            <a:ext cx="9481228" cy="7110920"/>
          </a:xfrm>
          <a:prstGeom prst="rect">
            <a:avLst/>
          </a:prstGeom>
        </p:spPr>
      </p:pic>
    </p:spTree>
    <p:extLst>
      <p:ext uri="{BB962C8B-B14F-4D97-AF65-F5344CB8AC3E}">
        <p14:creationId xmlns:p14="http://schemas.microsoft.com/office/powerpoint/2010/main" val="1068279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320F-4571-0E2A-399B-2FEB1369F295}"/>
              </a:ext>
            </a:extLst>
          </p:cNvPr>
          <p:cNvSpPr>
            <a:spLocks noGrp="1"/>
          </p:cNvSpPr>
          <p:nvPr>
            <p:ph type="title"/>
          </p:nvPr>
        </p:nvSpPr>
        <p:spPr/>
        <p:txBody>
          <a:bodyPr/>
          <a:lstStyle/>
          <a:p>
            <a:endParaRPr lang="en-US"/>
          </a:p>
        </p:txBody>
      </p:sp>
      <p:pic>
        <p:nvPicPr>
          <p:cNvPr id="5" name="Content Placeholder 4" descr="A group of people in clothing&#10;&#10;Description automatically generated">
            <a:extLst>
              <a:ext uri="{FF2B5EF4-FFF2-40B4-BE49-F238E27FC236}">
                <a16:creationId xmlns:a16="http://schemas.microsoft.com/office/drawing/2014/main" id="{EA0F546E-73D7-74F0-1799-5F240A94BB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971" y="-76200"/>
            <a:ext cx="9589942" cy="7192456"/>
          </a:xfrm>
        </p:spPr>
      </p:pic>
    </p:spTree>
    <p:extLst>
      <p:ext uri="{BB962C8B-B14F-4D97-AF65-F5344CB8AC3E}">
        <p14:creationId xmlns:p14="http://schemas.microsoft.com/office/powerpoint/2010/main" val="1418755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A052-4FC5-A769-BCBC-4B7AF9B306D1}"/>
              </a:ext>
            </a:extLst>
          </p:cNvPr>
          <p:cNvSpPr>
            <a:spLocks noGrp="1"/>
          </p:cNvSpPr>
          <p:nvPr>
            <p:ph type="title"/>
          </p:nvPr>
        </p:nvSpPr>
        <p:spPr/>
        <p:txBody>
          <a:bodyPr/>
          <a:lstStyle/>
          <a:p>
            <a:r>
              <a:rPr lang="en-US"/>
              <a:t>Banner on Front Street, Soledad</a:t>
            </a:r>
          </a:p>
        </p:txBody>
      </p:sp>
      <p:pic>
        <p:nvPicPr>
          <p:cNvPr id="5" name="Content Placeholder 4" descr="A banner on a pole&#10;&#10;Description automatically generated">
            <a:extLst>
              <a:ext uri="{FF2B5EF4-FFF2-40B4-BE49-F238E27FC236}">
                <a16:creationId xmlns:a16="http://schemas.microsoft.com/office/drawing/2014/main" id="{E12F7A7B-240D-36D7-D3E7-ECF97F54C2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183" y="-2429156"/>
            <a:ext cx="9227766" cy="12303688"/>
          </a:xfrm>
        </p:spPr>
      </p:pic>
    </p:spTree>
    <p:extLst>
      <p:ext uri="{BB962C8B-B14F-4D97-AF65-F5344CB8AC3E}">
        <p14:creationId xmlns:p14="http://schemas.microsoft.com/office/powerpoint/2010/main" val="123787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C879-69A4-F44D-6832-375FA5A58C01}"/>
              </a:ext>
            </a:extLst>
          </p:cNvPr>
          <p:cNvSpPr>
            <a:spLocks noGrp="1"/>
          </p:cNvSpPr>
          <p:nvPr>
            <p:ph type="title"/>
          </p:nvPr>
        </p:nvSpPr>
        <p:spPr/>
        <p:txBody>
          <a:bodyPr/>
          <a:lstStyle/>
          <a:p>
            <a:endParaRPr lang="en-US"/>
          </a:p>
        </p:txBody>
      </p:sp>
      <p:pic>
        <p:nvPicPr>
          <p:cNvPr id="5" name="Content Placeholder 4" descr="A blue door with a door lock&#10;&#10;Description automatically generated">
            <a:extLst>
              <a:ext uri="{FF2B5EF4-FFF2-40B4-BE49-F238E27FC236}">
                <a16:creationId xmlns:a16="http://schemas.microsoft.com/office/drawing/2014/main" id="{767E0F7D-75EF-4454-680B-8379B9A1C5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736" y="-2688560"/>
            <a:ext cx="9616872" cy="12822496"/>
          </a:xfrm>
        </p:spPr>
      </p:pic>
    </p:spTree>
    <p:extLst>
      <p:ext uri="{BB962C8B-B14F-4D97-AF65-F5344CB8AC3E}">
        <p14:creationId xmlns:p14="http://schemas.microsoft.com/office/powerpoint/2010/main" val="4050561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229B5-4BA8-4F1D-38AE-DD4EBB6FC301}"/>
              </a:ext>
            </a:extLst>
          </p:cNvPr>
          <p:cNvSpPr>
            <a:spLocks noGrp="1"/>
          </p:cNvSpPr>
          <p:nvPr>
            <p:ph type="title"/>
          </p:nvPr>
        </p:nvSpPr>
        <p:spPr/>
        <p:txBody>
          <a:bodyPr/>
          <a:lstStyle/>
          <a:p>
            <a:r>
              <a:rPr lang="en-US"/>
              <a:t>Community Vote</a:t>
            </a:r>
          </a:p>
        </p:txBody>
      </p:sp>
      <p:pic>
        <p:nvPicPr>
          <p:cNvPr id="8" name="Content Placeholder 7" descr="A person wearing a black hat and holding a clipboard&#10;&#10;Description automatically generated">
            <a:extLst>
              <a:ext uri="{FF2B5EF4-FFF2-40B4-BE49-F238E27FC236}">
                <a16:creationId xmlns:a16="http://schemas.microsoft.com/office/drawing/2014/main" id="{E0A08ADC-2416-99DA-1743-61E2DF8CDE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293" y="-1981200"/>
            <a:ext cx="9450586" cy="12600781"/>
          </a:xfrm>
        </p:spPr>
      </p:pic>
    </p:spTree>
    <p:extLst>
      <p:ext uri="{BB962C8B-B14F-4D97-AF65-F5344CB8AC3E}">
        <p14:creationId xmlns:p14="http://schemas.microsoft.com/office/powerpoint/2010/main" val="1477269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67422-C5C4-1C1B-6296-1D12664BAEB3}"/>
              </a:ext>
            </a:extLst>
          </p:cNvPr>
          <p:cNvPicPr>
            <a:picLocks noChangeAspect="1"/>
          </p:cNvPicPr>
          <p:nvPr/>
        </p:nvPicPr>
        <p:blipFill>
          <a:blip r:embed="rId3">
            <a:extLst>
              <a:ext uri="{28A0092B-C50C-407E-A947-70E740481C1C}">
                <a14:useLocalDpi xmlns:a14="http://schemas.microsoft.com/office/drawing/2010/main" val="0"/>
              </a:ext>
            </a:extLst>
          </a:blip>
          <a:srcRect t="1884" b="1884"/>
          <a:stretch/>
        </p:blipFill>
        <p:spPr>
          <a:xfrm>
            <a:off x="2181906" y="2448316"/>
            <a:ext cx="4780189" cy="345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a:extLst>
              <a:ext uri="{FF2B5EF4-FFF2-40B4-BE49-F238E27FC236}">
                <a16:creationId xmlns:a16="http://schemas.microsoft.com/office/drawing/2014/main" id="{D9A80EAD-C0D9-416E-B649-090A2AAB57F9}"/>
              </a:ext>
            </a:extLst>
          </p:cNvPr>
          <p:cNvSpPr>
            <a:spLocks noGrp="1"/>
          </p:cNvSpPr>
          <p:nvPr>
            <p:ph type="dt" sz="half" idx="10"/>
          </p:nvPr>
        </p:nvSpPr>
        <p:spPr/>
        <p:txBody>
          <a:bodyPr/>
          <a:lstStyle/>
          <a:p>
            <a:fld id="{C8A4D4A4-971A-4388-88D0-60BD80A99625}" type="datetime1">
              <a:rPr lang="en-US" smtClean="0"/>
              <a:t>1/24/2025</a:t>
            </a:fld>
            <a:endParaRPr lang="en-US"/>
          </a:p>
        </p:txBody>
      </p:sp>
      <p:sp>
        <p:nvSpPr>
          <p:cNvPr id="5" name="Slide Number Placeholder 4">
            <a:extLst>
              <a:ext uri="{FF2B5EF4-FFF2-40B4-BE49-F238E27FC236}">
                <a16:creationId xmlns:a16="http://schemas.microsoft.com/office/drawing/2014/main" id="{31E44E36-E4EB-4187-88BF-C650A194D77E}"/>
              </a:ext>
            </a:extLst>
          </p:cNvPr>
          <p:cNvSpPr>
            <a:spLocks noGrp="1"/>
          </p:cNvSpPr>
          <p:nvPr>
            <p:ph type="sldNum" sz="quarter" idx="12"/>
          </p:nvPr>
        </p:nvSpPr>
        <p:spPr/>
        <p:txBody>
          <a:bodyPr/>
          <a:lstStyle/>
          <a:p>
            <a:fld id="{41E6C502-BE85-49A5-B0B2-915DFC44A264}" type="slidenum">
              <a:rPr lang="en-US" smtClean="0"/>
              <a:t>45</a:t>
            </a:fld>
            <a:endParaRPr lang="en-US"/>
          </a:p>
        </p:txBody>
      </p:sp>
      <p:sp>
        <p:nvSpPr>
          <p:cNvPr id="14" name="Content Placeholder 7">
            <a:extLst>
              <a:ext uri="{FF2B5EF4-FFF2-40B4-BE49-F238E27FC236}">
                <a16:creationId xmlns:a16="http://schemas.microsoft.com/office/drawing/2014/main" id="{3F6CBF51-9A71-337E-5E33-99BD570CFE0F}"/>
              </a:ext>
            </a:extLst>
          </p:cNvPr>
          <p:cNvSpPr txBox="1">
            <a:spLocks/>
          </p:cNvSpPr>
          <p:nvPr/>
        </p:nvSpPr>
        <p:spPr>
          <a:xfrm>
            <a:off x="4919764" y="1412083"/>
            <a:ext cx="3595586" cy="1114424"/>
          </a:xfrm>
          <a:prstGeom prst="roundRect">
            <a:avLst/>
          </a:prstGeom>
          <a:solidFill>
            <a:schemeClr val="accent6">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mj-lt"/>
              </a:rPr>
              <a:t>Vote</a:t>
            </a:r>
          </a:p>
        </p:txBody>
      </p:sp>
      <p:sp>
        <p:nvSpPr>
          <p:cNvPr id="16" name="Content Placeholder 2">
            <a:extLst>
              <a:ext uri="{FF2B5EF4-FFF2-40B4-BE49-F238E27FC236}">
                <a16:creationId xmlns:a16="http://schemas.microsoft.com/office/drawing/2014/main" id="{7A7D7792-2B03-7AB1-D400-71218C7C720A}"/>
              </a:ext>
            </a:extLst>
          </p:cNvPr>
          <p:cNvSpPr txBox="1">
            <a:spLocks/>
          </p:cNvSpPr>
          <p:nvPr/>
        </p:nvSpPr>
        <p:spPr>
          <a:xfrm>
            <a:off x="628650" y="1412081"/>
            <a:ext cx="3595586" cy="1114425"/>
          </a:xfrm>
          <a:prstGeom prst="roundRect">
            <a:avLst/>
          </a:prstGeom>
          <a:solidFill>
            <a:schemeClr val="accent2">
              <a:lumMod val="20000"/>
              <a:lumOff val="80000"/>
            </a:schemeClr>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b="1">
                <a:latin typeface="+mj-lt"/>
              </a:rPr>
              <a:t>Votar</a:t>
            </a:r>
            <a:endParaRPr lang="en-US" sz="1800" b="1">
              <a:latin typeface="+mj-lt"/>
            </a:endParaRPr>
          </a:p>
        </p:txBody>
      </p:sp>
      <p:sp>
        <p:nvSpPr>
          <p:cNvPr id="3" name="AutoShape 2">
            <a:extLst>
              <a:ext uri="{FF2B5EF4-FFF2-40B4-BE49-F238E27FC236}">
                <a16:creationId xmlns:a16="http://schemas.microsoft.com/office/drawing/2014/main" id="{90B4E439-3C0A-9E8A-672F-70613C84C81C}"/>
              </a:ext>
            </a:extLst>
          </p:cNvPr>
          <p:cNvSpPr>
            <a:spLocks noChangeAspect="1" noChangeArrowheads="1"/>
          </p:cNvSpPr>
          <p:nvPr/>
        </p:nvSpPr>
        <p:spPr bwMode="auto">
          <a:xfrm flipV="1">
            <a:off x="8410575"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AutoShape 3" descr="jpg">
            <a:extLst>
              <a:ext uri="{FF2B5EF4-FFF2-40B4-BE49-F238E27FC236}">
                <a16:creationId xmlns:a16="http://schemas.microsoft.com/office/drawing/2014/main" id="{6BA3E32D-F99D-DEF5-1613-CF278037D7C2}"/>
              </a:ext>
            </a:extLst>
          </p:cNvPr>
          <p:cNvSpPr>
            <a:spLocks noChangeAspect="1" noChangeArrowheads="1"/>
          </p:cNvSpPr>
          <p:nvPr/>
        </p:nvSpPr>
        <p:spPr bwMode="auto">
          <a:xfrm flipV="1">
            <a:off x="8755856"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1727266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67422-C5C4-1C1B-6296-1D12664BAEB3}"/>
              </a:ext>
            </a:extLst>
          </p:cNvPr>
          <p:cNvPicPr>
            <a:picLocks noChangeAspect="1"/>
          </p:cNvPicPr>
          <p:nvPr/>
        </p:nvPicPr>
        <p:blipFill>
          <a:blip r:embed="rId3">
            <a:extLst>
              <a:ext uri="{28A0092B-C50C-407E-A947-70E740481C1C}">
                <a14:useLocalDpi xmlns:a14="http://schemas.microsoft.com/office/drawing/2010/main" val="0"/>
              </a:ext>
            </a:extLst>
          </a:blip>
          <a:srcRect t="1967" b="1967"/>
          <a:stretch/>
        </p:blipFill>
        <p:spPr>
          <a:xfrm>
            <a:off x="1800224" y="1902278"/>
            <a:ext cx="5474155" cy="3950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a:extLst>
              <a:ext uri="{FF2B5EF4-FFF2-40B4-BE49-F238E27FC236}">
                <a16:creationId xmlns:a16="http://schemas.microsoft.com/office/drawing/2014/main" id="{D9A80EAD-C0D9-416E-B649-090A2AAB57F9}"/>
              </a:ext>
            </a:extLst>
          </p:cNvPr>
          <p:cNvSpPr>
            <a:spLocks noGrp="1"/>
          </p:cNvSpPr>
          <p:nvPr>
            <p:ph type="dt" sz="half" idx="10"/>
          </p:nvPr>
        </p:nvSpPr>
        <p:spPr/>
        <p:txBody>
          <a:bodyPr/>
          <a:lstStyle/>
          <a:p>
            <a:fld id="{C8A4D4A4-971A-4388-88D0-60BD80A99625}" type="datetime1">
              <a:rPr lang="en-US" smtClean="0"/>
              <a:t>1/24/2025</a:t>
            </a:fld>
            <a:endParaRPr lang="en-US"/>
          </a:p>
        </p:txBody>
      </p:sp>
      <p:sp>
        <p:nvSpPr>
          <p:cNvPr id="5" name="Slide Number Placeholder 4">
            <a:extLst>
              <a:ext uri="{FF2B5EF4-FFF2-40B4-BE49-F238E27FC236}">
                <a16:creationId xmlns:a16="http://schemas.microsoft.com/office/drawing/2014/main" id="{31E44E36-E4EB-4187-88BF-C650A194D77E}"/>
              </a:ext>
            </a:extLst>
          </p:cNvPr>
          <p:cNvSpPr>
            <a:spLocks noGrp="1"/>
          </p:cNvSpPr>
          <p:nvPr>
            <p:ph type="sldNum" sz="quarter" idx="12"/>
          </p:nvPr>
        </p:nvSpPr>
        <p:spPr/>
        <p:txBody>
          <a:bodyPr/>
          <a:lstStyle/>
          <a:p>
            <a:fld id="{41E6C502-BE85-49A5-B0B2-915DFC44A264}" type="slidenum">
              <a:rPr lang="en-US" smtClean="0"/>
              <a:t>46</a:t>
            </a:fld>
            <a:endParaRPr lang="en-US"/>
          </a:p>
        </p:txBody>
      </p:sp>
      <p:sp>
        <p:nvSpPr>
          <p:cNvPr id="14" name="Content Placeholder 7">
            <a:extLst>
              <a:ext uri="{FF2B5EF4-FFF2-40B4-BE49-F238E27FC236}">
                <a16:creationId xmlns:a16="http://schemas.microsoft.com/office/drawing/2014/main" id="{3F6CBF51-9A71-337E-5E33-99BD570CFE0F}"/>
              </a:ext>
            </a:extLst>
          </p:cNvPr>
          <p:cNvSpPr txBox="1">
            <a:spLocks/>
          </p:cNvSpPr>
          <p:nvPr/>
        </p:nvSpPr>
        <p:spPr>
          <a:xfrm>
            <a:off x="4919764" y="1412083"/>
            <a:ext cx="3595586" cy="1114424"/>
          </a:xfrm>
          <a:prstGeom prst="roundRect">
            <a:avLst/>
          </a:prstGeom>
          <a:solidFill>
            <a:schemeClr val="accent6">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mj-lt"/>
              </a:rPr>
              <a:t>Fund Winning Projects</a:t>
            </a:r>
          </a:p>
        </p:txBody>
      </p:sp>
      <p:sp>
        <p:nvSpPr>
          <p:cNvPr id="16" name="Content Placeholder 2">
            <a:extLst>
              <a:ext uri="{FF2B5EF4-FFF2-40B4-BE49-F238E27FC236}">
                <a16:creationId xmlns:a16="http://schemas.microsoft.com/office/drawing/2014/main" id="{7A7D7792-2B03-7AB1-D400-71218C7C720A}"/>
              </a:ext>
            </a:extLst>
          </p:cNvPr>
          <p:cNvSpPr txBox="1">
            <a:spLocks/>
          </p:cNvSpPr>
          <p:nvPr/>
        </p:nvSpPr>
        <p:spPr>
          <a:xfrm>
            <a:off x="628650" y="1412081"/>
            <a:ext cx="3595586" cy="1114425"/>
          </a:xfrm>
          <a:prstGeom prst="roundRect">
            <a:avLst/>
          </a:prstGeom>
          <a:solidFill>
            <a:schemeClr val="accent2">
              <a:lumMod val="20000"/>
              <a:lumOff val="80000"/>
            </a:schemeClr>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b="1">
                <a:latin typeface="Calibri Light"/>
                <a:cs typeface="Calibri"/>
              </a:rPr>
              <a:t>Proyectos ganadores del fondo</a:t>
            </a:r>
            <a:endParaRPr lang="en-US" sz="2100" b="1">
              <a:latin typeface="Calibri Light"/>
            </a:endParaRPr>
          </a:p>
        </p:txBody>
      </p:sp>
      <p:sp>
        <p:nvSpPr>
          <p:cNvPr id="3" name="AutoShape 2">
            <a:extLst>
              <a:ext uri="{FF2B5EF4-FFF2-40B4-BE49-F238E27FC236}">
                <a16:creationId xmlns:a16="http://schemas.microsoft.com/office/drawing/2014/main" id="{90B4E439-3C0A-9E8A-672F-70613C84C81C}"/>
              </a:ext>
            </a:extLst>
          </p:cNvPr>
          <p:cNvSpPr>
            <a:spLocks noChangeAspect="1" noChangeArrowheads="1"/>
          </p:cNvSpPr>
          <p:nvPr/>
        </p:nvSpPr>
        <p:spPr bwMode="auto">
          <a:xfrm flipV="1">
            <a:off x="8410575"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AutoShape 3" descr="jpg">
            <a:extLst>
              <a:ext uri="{FF2B5EF4-FFF2-40B4-BE49-F238E27FC236}">
                <a16:creationId xmlns:a16="http://schemas.microsoft.com/office/drawing/2014/main" id="{6BA3E32D-F99D-DEF5-1613-CF278037D7C2}"/>
              </a:ext>
            </a:extLst>
          </p:cNvPr>
          <p:cNvSpPr>
            <a:spLocks noChangeAspect="1" noChangeArrowheads="1"/>
          </p:cNvSpPr>
          <p:nvPr/>
        </p:nvSpPr>
        <p:spPr bwMode="auto">
          <a:xfrm flipV="1">
            <a:off x="8755856"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328740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67422-C5C4-1C1B-6296-1D12664BAEB3}"/>
              </a:ext>
            </a:extLst>
          </p:cNvPr>
          <p:cNvPicPr>
            <a:picLocks noChangeAspect="1"/>
          </p:cNvPicPr>
          <p:nvPr/>
        </p:nvPicPr>
        <p:blipFill>
          <a:blip r:embed="rId3">
            <a:extLst>
              <a:ext uri="{28A0092B-C50C-407E-A947-70E740481C1C}">
                <a14:useLocalDpi xmlns:a14="http://schemas.microsoft.com/office/drawing/2010/main" val="0"/>
              </a:ext>
            </a:extLst>
          </a:blip>
          <a:srcRect t="1884" b="1884"/>
          <a:stretch/>
        </p:blipFill>
        <p:spPr>
          <a:xfrm>
            <a:off x="1800224" y="1902278"/>
            <a:ext cx="5474155" cy="3950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a:extLst>
              <a:ext uri="{FF2B5EF4-FFF2-40B4-BE49-F238E27FC236}">
                <a16:creationId xmlns:a16="http://schemas.microsoft.com/office/drawing/2014/main" id="{D9A80EAD-C0D9-416E-B649-090A2AAB57F9}"/>
              </a:ext>
            </a:extLst>
          </p:cNvPr>
          <p:cNvSpPr>
            <a:spLocks noGrp="1"/>
          </p:cNvSpPr>
          <p:nvPr>
            <p:ph type="dt" sz="half" idx="10"/>
          </p:nvPr>
        </p:nvSpPr>
        <p:spPr/>
        <p:txBody>
          <a:bodyPr/>
          <a:lstStyle/>
          <a:p>
            <a:fld id="{C8A4D4A4-971A-4388-88D0-60BD80A99625}" type="datetime1">
              <a:rPr lang="en-US" smtClean="0"/>
              <a:t>1/24/2025</a:t>
            </a:fld>
            <a:endParaRPr lang="en-US"/>
          </a:p>
        </p:txBody>
      </p:sp>
      <p:sp>
        <p:nvSpPr>
          <p:cNvPr id="5" name="Slide Number Placeholder 4">
            <a:extLst>
              <a:ext uri="{FF2B5EF4-FFF2-40B4-BE49-F238E27FC236}">
                <a16:creationId xmlns:a16="http://schemas.microsoft.com/office/drawing/2014/main" id="{31E44E36-E4EB-4187-88BF-C650A194D77E}"/>
              </a:ext>
            </a:extLst>
          </p:cNvPr>
          <p:cNvSpPr>
            <a:spLocks noGrp="1"/>
          </p:cNvSpPr>
          <p:nvPr>
            <p:ph type="sldNum" sz="quarter" idx="12"/>
          </p:nvPr>
        </p:nvSpPr>
        <p:spPr/>
        <p:txBody>
          <a:bodyPr/>
          <a:lstStyle/>
          <a:p>
            <a:fld id="{41E6C502-BE85-49A5-B0B2-915DFC44A264}" type="slidenum">
              <a:rPr lang="en-US" smtClean="0"/>
              <a:t>47</a:t>
            </a:fld>
            <a:endParaRPr lang="en-US"/>
          </a:p>
        </p:txBody>
      </p:sp>
      <p:sp>
        <p:nvSpPr>
          <p:cNvPr id="14" name="Content Placeholder 7">
            <a:extLst>
              <a:ext uri="{FF2B5EF4-FFF2-40B4-BE49-F238E27FC236}">
                <a16:creationId xmlns:a16="http://schemas.microsoft.com/office/drawing/2014/main" id="{3F6CBF51-9A71-337E-5E33-99BD570CFE0F}"/>
              </a:ext>
            </a:extLst>
          </p:cNvPr>
          <p:cNvSpPr txBox="1">
            <a:spLocks/>
          </p:cNvSpPr>
          <p:nvPr/>
        </p:nvSpPr>
        <p:spPr>
          <a:xfrm>
            <a:off x="4919764" y="1412083"/>
            <a:ext cx="3595586" cy="1114424"/>
          </a:xfrm>
          <a:prstGeom prst="roundRect">
            <a:avLst/>
          </a:prstGeom>
          <a:solidFill>
            <a:schemeClr val="accent6">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mj-lt"/>
              </a:rPr>
              <a:t>Fund Winning Projects</a:t>
            </a:r>
          </a:p>
        </p:txBody>
      </p:sp>
      <p:sp>
        <p:nvSpPr>
          <p:cNvPr id="16" name="Content Placeholder 2">
            <a:extLst>
              <a:ext uri="{FF2B5EF4-FFF2-40B4-BE49-F238E27FC236}">
                <a16:creationId xmlns:a16="http://schemas.microsoft.com/office/drawing/2014/main" id="{7A7D7792-2B03-7AB1-D400-71218C7C720A}"/>
              </a:ext>
            </a:extLst>
          </p:cNvPr>
          <p:cNvSpPr txBox="1">
            <a:spLocks/>
          </p:cNvSpPr>
          <p:nvPr/>
        </p:nvSpPr>
        <p:spPr>
          <a:xfrm>
            <a:off x="628650" y="1412081"/>
            <a:ext cx="3595586" cy="1114425"/>
          </a:xfrm>
          <a:prstGeom prst="roundRect">
            <a:avLst/>
          </a:prstGeom>
          <a:solidFill>
            <a:schemeClr val="accent2">
              <a:lumMod val="20000"/>
              <a:lumOff val="80000"/>
            </a:schemeClr>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b="1">
                <a:latin typeface="+mj-lt"/>
              </a:rPr>
              <a:t>Proyectos ganadores del fondo</a:t>
            </a:r>
            <a:endParaRPr lang="en-US" sz="1800" b="1">
              <a:latin typeface="+mj-lt"/>
            </a:endParaRPr>
          </a:p>
        </p:txBody>
      </p:sp>
      <p:sp>
        <p:nvSpPr>
          <p:cNvPr id="3" name="AutoShape 2">
            <a:extLst>
              <a:ext uri="{FF2B5EF4-FFF2-40B4-BE49-F238E27FC236}">
                <a16:creationId xmlns:a16="http://schemas.microsoft.com/office/drawing/2014/main" id="{90B4E439-3C0A-9E8A-672F-70613C84C81C}"/>
              </a:ext>
            </a:extLst>
          </p:cNvPr>
          <p:cNvSpPr>
            <a:spLocks noChangeAspect="1" noChangeArrowheads="1"/>
          </p:cNvSpPr>
          <p:nvPr/>
        </p:nvSpPr>
        <p:spPr bwMode="auto">
          <a:xfrm flipV="1">
            <a:off x="8410575"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AutoShape 3" descr="jpg">
            <a:extLst>
              <a:ext uri="{FF2B5EF4-FFF2-40B4-BE49-F238E27FC236}">
                <a16:creationId xmlns:a16="http://schemas.microsoft.com/office/drawing/2014/main" id="{6BA3E32D-F99D-DEF5-1613-CF278037D7C2}"/>
              </a:ext>
            </a:extLst>
          </p:cNvPr>
          <p:cNvSpPr>
            <a:spLocks noChangeAspect="1" noChangeArrowheads="1"/>
          </p:cNvSpPr>
          <p:nvPr/>
        </p:nvSpPr>
        <p:spPr bwMode="auto">
          <a:xfrm flipV="1">
            <a:off x="8755856" y="-348614"/>
            <a:ext cx="228600" cy="3428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3808368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CF5D4-AD8F-25DA-9885-98B99338CDD7}"/>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4C57274D-C30B-491E-A362-04C1841D070C}"/>
              </a:ext>
            </a:extLst>
          </p:cNvPr>
          <p:cNvSpPr>
            <a:spLocks noGrp="1" noChangeArrowheads="1"/>
          </p:cNvSpPr>
          <p:nvPr>
            <p:ph type="ctrTitle"/>
          </p:nvPr>
        </p:nvSpPr>
        <p:spPr/>
        <p:txBody>
          <a:bodyPr/>
          <a:lstStyle/>
          <a:p>
            <a:r>
              <a:rPr lang="en-US" altLang="en-US" sz="5400"/>
              <a:t>23</a:t>
            </a:r>
            <a:r>
              <a:rPr lang="en-US" altLang="en-US" sz="5400" baseline="30000"/>
              <a:t>rd </a:t>
            </a:r>
            <a:r>
              <a:rPr lang="en-US" altLang="en-US" sz="5400"/>
              <a:t>Annual Transportation Excellence Awards</a:t>
            </a:r>
          </a:p>
        </p:txBody>
      </p:sp>
      <p:sp>
        <p:nvSpPr>
          <p:cNvPr id="5123" name="Subtitle 2">
            <a:extLst>
              <a:ext uri="{FF2B5EF4-FFF2-40B4-BE49-F238E27FC236}">
                <a16:creationId xmlns:a16="http://schemas.microsoft.com/office/drawing/2014/main" id="{F43BD4DB-0ABE-7526-D05A-3B6329A1A861}"/>
              </a:ext>
            </a:extLst>
          </p:cNvPr>
          <p:cNvSpPr>
            <a:spLocks noGrp="1" noChangeArrowheads="1"/>
          </p:cNvSpPr>
          <p:nvPr>
            <p:ph type="subTitle" idx="1"/>
          </p:nvPr>
        </p:nvSpPr>
        <p:spPr/>
        <p:txBody>
          <a:bodyPr/>
          <a:lstStyle/>
          <a:p>
            <a:endParaRPr lang="en-US" altLang="en-US"/>
          </a:p>
          <a:p>
            <a:r>
              <a:rPr lang="en-US" altLang="en-US" sz="3600"/>
              <a:t>Award  Honorees</a:t>
            </a:r>
          </a:p>
          <a:p>
            <a:endParaRPr lang="en-US" altLang="en-US" sz="3600"/>
          </a:p>
        </p:txBody>
      </p:sp>
    </p:spTree>
    <p:extLst>
      <p:ext uri="{BB962C8B-B14F-4D97-AF65-F5344CB8AC3E}">
        <p14:creationId xmlns:p14="http://schemas.microsoft.com/office/powerpoint/2010/main" val="794376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B960E-36DD-6AFE-FE27-8D891E580030}"/>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DD3966CA-623E-F135-A010-09E78F6940E4}"/>
              </a:ext>
            </a:extLst>
          </p:cNvPr>
          <p:cNvSpPr>
            <a:spLocks noGrp="1" noChangeArrowheads="1"/>
          </p:cNvSpPr>
          <p:nvPr>
            <p:ph type="ctrTitle"/>
          </p:nvPr>
        </p:nvSpPr>
        <p:spPr/>
        <p:txBody>
          <a:bodyPr/>
          <a:lstStyle/>
          <a:p>
            <a:r>
              <a:rPr lang="en-US" altLang="en-US" sz="5400"/>
              <a:t>23</a:t>
            </a:r>
            <a:r>
              <a:rPr lang="en-US" altLang="en-US" sz="5400" baseline="30000"/>
              <a:t>rd</a:t>
            </a:r>
            <a:r>
              <a:rPr lang="en-US" altLang="en-US" sz="5400"/>
              <a:t> Annual Transportation Excellence Awards</a:t>
            </a:r>
          </a:p>
        </p:txBody>
      </p:sp>
      <p:sp>
        <p:nvSpPr>
          <p:cNvPr id="6147" name="Subtitle 2">
            <a:extLst>
              <a:ext uri="{FF2B5EF4-FFF2-40B4-BE49-F238E27FC236}">
                <a16:creationId xmlns:a16="http://schemas.microsoft.com/office/drawing/2014/main" id="{6481386D-E940-4FF7-3C4A-E3F837978107}"/>
              </a:ext>
            </a:extLst>
          </p:cNvPr>
          <p:cNvSpPr>
            <a:spLocks noGrp="1" noChangeArrowheads="1"/>
          </p:cNvSpPr>
          <p:nvPr>
            <p:ph type="subTitle" idx="1"/>
          </p:nvPr>
        </p:nvSpPr>
        <p:spPr>
          <a:xfrm>
            <a:off x="685800" y="4038600"/>
            <a:ext cx="7620000" cy="1600200"/>
          </a:xfrm>
        </p:spPr>
        <p:txBody>
          <a:bodyPr/>
          <a:lstStyle/>
          <a:p>
            <a:r>
              <a:rPr lang="en-US" altLang="en-US"/>
              <a:t>Program Partners:</a:t>
            </a:r>
          </a:p>
          <a:p>
            <a:r>
              <a:rPr lang="en-US" altLang="en-US"/>
              <a:t>Ecology Action, Monterey County Health Department, Greenfield, Gonzales, King City and Soledad Steering Committees</a:t>
            </a:r>
          </a:p>
        </p:txBody>
      </p:sp>
    </p:spTree>
    <p:extLst>
      <p:ext uri="{BB962C8B-B14F-4D97-AF65-F5344CB8AC3E}">
        <p14:creationId xmlns:p14="http://schemas.microsoft.com/office/powerpoint/2010/main" val="4049190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1B05D-1A15-FC00-2CF5-07A5F7C8BE45}"/>
              </a:ext>
            </a:extLst>
          </p:cNvPr>
          <p:cNvPicPr>
            <a:picLocks noChangeAspect="1"/>
          </p:cNvPicPr>
          <p:nvPr/>
        </p:nvPicPr>
        <p:blipFill>
          <a:blip r:embed="rId3"/>
          <a:stretch>
            <a:fillRect/>
          </a:stretch>
        </p:blipFill>
        <p:spPr>
          <a:xfrm>
            <a:off x="-1095335" y="34047"/>
            <a:ext cx="11334670" cy="6760724"/>
          </a:xfrm>
          <a:prstGeom prst="rect">
            <a:avLst/>
          </a:prstGeom>
        </p:spPr>
      </p:pic>
    </p:spTree>
    <p:extLst>
      <p:ext uri="{BB962C8B-B14F-4D97-AF65-F5344CB8AC3E}">
        <p14:creationId xmlns:p14="http://schemas.microsoft.com/office/powerpoint/2010/main" val="4160297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E7CBC-B2CB-7A67-5E63-841894EBBFC1}"/>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BF7C4DB3-FF14-A573-CCFC-80437FB8796F}"/>
              </a:ext>
            </a:extLst>
          </p:cNvPr>
          <p:cNvSpPr>
            <a:spLocks noGrp="1" noChangeArrowheads="1"/>
          </p:cNvSpPr>
          <p:nvPr>
            <p:ph type="ctrTitle"/>
          </p:nvPr>
        </p:nvSpPr>
        <p:spPr/>
        <p:txBody>
          <a:bodyPr/>
          <a:lstStyle/>
          <a:p>
            <a:r>
              <a:rPr lang="en-US" altLang="en-US" sz="5400"/>
              <a:t>23</a:t>
            </a:r>
            <a:r>
              <a:rPr lang="en-US" altLang="en-US" sz="5400" baseline="30000"/>
              <a:t>rd</a:t>
            </a:r>
            <a:r>
              <a:rPr lang="en-US" altLang="en-US" sz="5400"/>
              <a:t> Annual Transportation Excellence Awards</a:t>
            </a:r>
          </a:p>
        </p:txBody>
      </p:sp>
      <p:sp>
        <p:nvSpPr>
          <p:cNvPr id="6147" name="Subtitle 2">
            <a:extLst>
              <a:ext uri="{FF2B5EF4-FFF2-40B4-BE49-F238E27FC236}">
                <a16:creationId xmlns:a16="http://schemas.microsoft.com/office/drawing/2014/main" id="{056DE4E3-1EA9-917F-63D5-F19B54583A0D}"/>
              </a:ext>
            </a:extLst>
          </p:cNvPr>
          <p:cNvSpPr>
            <a:spLocks noGrp="1" noChangeArrowheads="1"/>
          </p:cNvSpPr>
          <p:nvPr>
            <p:ph type="subTitle" idx="1"/>
          </p:nvPr>
        </p:nvSpPr>
        <p:spPr>
          <a:xfrm>
            <a:off x="685800" y="4038600"/>
            <a:ext cx="7620000" cy="1600200"/>
          </a:xfrm>
        </p:spPr>
        <p:txBody>
          <a:bodyPr/>
          <a:lstStyle/>
          <a:p>
            <a:r>
              <a:rPr lang="en-US" altLang="en-US"/>
              <a:t>Program Partners:</a:t>
            </a:r>
          </a:p>
          <a:p>
            <a:r>
              <a:rPr lang="en-US" altLang="en-US"/>
              <a:t>Ecology Action, Monterey County Health Department, Greenfield, Gonzales, King City and Soledad Steering Committees</a:t>
            </a:r>
          </a:p>
        </p:txBody>
      </p:sp>
    </p:spTree>
    <p:extLst>
      <p:ext uri="{BB962C8B-B14F-4D97-AF65-F5344CB8AC3E}">
        <p14:creationId xmlns:p14="http://schemas.microsoft.com/office/powerpoint/2010/main" val="1347028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3D215-6E0D-7B7A-306F-C3CE83C9883C}"/>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12D5E4A5-9B9D-82E3-E685-1B813C71B647}"/>
              </a:ext>
            </a:extLst>
          </p:cNvPr>
          <p:cNvSpPr>
            <a:spLocks noGrp="1" noChangeArrowheads="1"/>
          </p:cNvSpPr>
          <p:nvPr>
            <p:ph type="ctrTitle"/>
          </p:nvPr>
        </p:nvSpPr>
        <p:spPr/>
        <p:txBody>
          <a:bodyPr/>
          <a:lstStyle/>
          <a:p>
            <a:r>
              <a:rPr lang="en-US" altLang="en-US" sz="5400"/>
              <a:t>23</a:t>
            </a:r>
            <a:r>
              <a:rPr lang="en-US" altLang="en-US" sz="5400" baseline="30000"/>
              <a:t>rd </a:t>
            </a:r>
            <a:r>
              <a:rPr lang="en-US" altLang="en-US" sz="5400"/>
              <a:t>Annual Transportation Excellence Awards</a:t>
            </a:r>
          </a:p>
        </p:txBody>
      </p:sp>
      <p:sp>
        <p:nvSpPr>
          <p:cNvPr id="6147" name="Subtitle 2">
            <a:extLst>
              <a:ext uri="{FF2B5EF4-FFF2-40B4-BE49-F238E27FC236}">
                <a16:creationId xmlns:a16="http://schemas.microsoft.com/office/drawing/2014/main" id="{C4899120-23C3-BBB6-A41F-FAEBC27A71EF}"/>
              </a:ext>
            </a:extLst>
          </p:cNvPr>
          <p:cNvSpPr>
            <a:spLocks noGrp="1" noChangeArrowheads="1"/>
          </p:cNvSpPr>
          <p:nvPr>
            <p:ph type="subTitle" idx="1"/>
          </p:nvPr>
        </p:nvSpPr>
        <p:spPr>
          <a:xfrm>
            <a:off x="685800" y="4038600"/>
            <a:ext cx="7620000" cy="1600200"/>
          </a:xfrm>
        </p:spPr>
        <p:txBody>
          <a:bodyPr/>
          <a:lstStyle/>
          <a:p>
            <a:r>
              <a:rPr lang="en-US" altLang="en-US" sz="6000"/>
              <a:t>Ecology Action</a:t>
            </a:r>
          </a:p>
        </p:txBody>
      </p:sp>
    </p:spTree>
    <p:extLst>
      <p:ext uri="{BB962C8B-B14F-4D97-AF65-F5344CB8AC3E}">
        <p14:creationId xmlns:p14="http://schemas.microsoft.com/office/powerpoint/2010/main" val="411250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C601C-92F5-755D-7E0D-2919A7119F7D}"/>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8B7D8D32-6A84-D94C-AE56-B8DB303217E9}"/>
              </a:ext>
            </a:extLst>
          </p:cNvPr>
          <p:cNvSpPr>
            <a:spLocks noGrp="1" noChangeArrowheads="1"/>
          </p:cNvSpPr>
          <p:nvPr>
            <p:ph type="ctrTitle"/>
          </p:nvPr>
        </p:nvSpPr>
        <p:spPr/>
        <p:txBody>
          <a:bodyPr/>
          <a:lstStyle/>
          <a:p>
            <a:r>
              <a:rPr lang="en-US" altLang="en-US" sz="5400"/>
              <a:t>23</a:t>
            </a:r>
            <a:r>
              <a:rPr lang="en-US" altLang="en-US" sz="5400" baseline="30000"/>
              <a:t>rd</a:t>
            </a:r>
            <a:r>
              <a:rPr lang="en-US" altLang="en-US" sz="5400"/>
              <a:t> Annual Transportation Excellence Awards</a:t>
            </a:r>
          </a:p>
        </p:txBody>
      </p:sp>
      <p:sp>
        <p:nvSpPr>
          <p:cNvPr id="6147" name="Subtitle 2">
            <a:extLst>
              <a:ext uri="{FF2B5EF4-FFF2-40B4-BE49-F238E27FC236}">
                <a16:creationId xmlns:a16="http://schemas.microsoft.com/office/drawing/2014/main" id="{DFBD1549-2407-012D-18BF-BD086EFA36F2}"/>
              </a:ext>
            </a:extLst>
          </p:cNvPr>
          <p:cNvSpPr>
            <a:spLocks noGrp="1" noChangeArrowheads="1"/>
          </p:cNvSpPr>
          <p:nvPr>
            <p:ph type="subTitle" idx="1"/>
          </p:nvPr>
        </p:nvSpPr>
        <p:spPr>
          <a:xfrm>
            <a:off x="685800" y="4038600"/>
            <a:ext cx="7620000" cy="1600200"/>
          </a:xfrm>
        </p:spPr>
        <p:txBody>
          <a:bodyPr/>
          <a:lstStyle/>
          <a:p>
            <a:r>
              <a:rPr lang="en-US" altLang="en-US" sz="6000"/>
              <a:t>Monterey County Health Department </a:t>
            </a:r>
          </a:p>
        </p:txBody>
      </p:sp>
    </p:spTree>
    <p:extLst>
      <p:ext uri="{BB962C8B-B14F-4D97-AF65-F5344CB8AC3E}">
        <p14:creationId xmlns:p14="http://schemas.microsoft.com/office/powerpoint/2010/main" val="1760124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A198C-66EA-2BC7-109C-FD8F613B0B77}"/>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E39E5E90-37F5-4DAB-957F-F03421A5252F}"/>
              </a:ext>
            </a:extLst>
          </p:cNvPr>
          <p:cNvSpPr>
            <a:spLocks noGrp="1" noChangeArrowheads="1"/>
          </p:cNvSpPr>
          <p:nvPr>
            <p:ph type="ctrTitle"/>
          </p:nvPr>
        </p:nvSpPr>
        <p:spPr/>
        <p:txBody>
          <a:bodyPr/>
          <a:lstStyle/>
          <a:p>
            <a:r>
              <a:rPr lang="en-US" altLang="en-US" sz="5400"/>
              <a:t>23</a:t>
            </a:r>
            <a:r>
              <a:rPr lang="en-US" altLang="en-US" sz="5400" baseline="30000"/>
              <a:t>rd</a:t>
            </a:r>
            <a:r>
              <a:rPr lang="en-US" altLang="en-US" sz="5400"/>
              <a:t> Annual Transportation Excellence Awards</a:t>
            </a:r>
          </a:p>
        </p:txBody>
      </p:sp>
      <p:sp>
        <p:nvSpPr>
          <p:cNvPr id="6147" name="Subtitle 2">
            <a:extLst>
              <a:ext uri="{FF2B5EF4-FFF2-40B4-BE49-F238E27FC236}">
                <a16:creationId xmlns:a16="http://schemas.microsoft.com/office/drawing/2014/main" id="{3232C11D-9646-7625-E3ED-5DF1F6E2CBCF}"/>
              </a:ext>
            </a:extLst>
          </p:cNvPr>
          <p:cNvSpPr>
            <a:spLocks noGrp="1" noChangeArrowheads="1"/>
          </p:cNvSpPr>
          <p:nvPr>
            <p:ph type="subTitle" idx="1"/>
          </p:nvPr>
        </p:nvSpPr>
        <p:spPr>
          <a:xfrm>
            <a:off x="685800" y="4038600"/>
            <a:ext cx="7620000" cy="1600200"/>
          </a:xfrm>
        </p:spPr>
        <p:txBody>
          <a:bodyPr/>
          <a:lstStyle/>
          <a:p>
            <a:r>
              <a:rPr lang="en-US" altLang="en-US" sz="6000"/>
              <a:t>Greenfield </a:t>
            </a:r>
          </a:p>
          <a:p>
            <a:r>
              <a:rPr lang="en-US" altLang="en-US" sz="6000"/>
              <a:t>Steering Committee</a:t>
            </a:r>
          </a:p>
        </p:txBody>
      </p:sp>
    </p:spTree>
    <p:extLst>
      <p:ext uri="{BB962C8B-B14F-4D97-AF65-F5344CB8AC3E}">
        <p14:creationId xmlns:p14="http://schemas.microsoft.com/office/powerpoint/2010/main" val="15391554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00249-9B79-975C-959E-A213BAC1426E}"/>
              </a:ext>
            </a:extLst>
          </p:cNvPr>
          <p:cNvSpPr>
            <a:spLocks noGrp="1"/>
          </p:cNvSpPr>
          <p:nvPr>
            <p:ph type="title"/>
          </p:nvPr>
        </p:nvSpPr>
        <p:spPr/>
        <p:txBody>
          <a:bodyPr/>
          <a:lstStyle/>
          <a:p>
            <a:r>
              <a:rPr lang="en-US"/>
              <a:t>Greenfield Steering Committee</a:t>
            </a:r>
          </a:p>
        </p:txBody>
      </p:sp>
      <p:pic>
        <p:nvPicPr>
          <p:cNvPr id="5" name="Content Placeholder 4" descr="A group of people posing for a photo&#10;&#10;Description automatically generated">
            <a:extLst>
              <a:ext uri="{FF2B5EF4-FFF2-40B4-BE49-F238E27FC236}">
                <a16:creationId xmlns:a16="http://schemas.microsoft.com/office/drawing/2014/main" id="{A831D103-5099-C4E2-839D-3560A964F0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533400"/>
            <a:ext cx="10516344" cy="5169102"/>
          </a:xfrm>
        </p:spPr>
      </p:pic>
    </p:spTree>
    <p:extLst>
      <p:ext uri="{BB962C8B-B14F-4D97-AF65-F5344CB8AC3E}">
        <p14:creationId xmlns:p14="http://schemas.microsoft.com/office/powerpoint/2010/main" val="3800325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8BEC1-5C0A-6EE5-FB72-DF939FD4305D}"/>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A7CBA922-E93E-9768-C085-30CC6CA15225}"/>
              </a:ext>
            </a:extLst>
          </p:cNvPr>
          <p:cNvSpPr>
            <a:spLocks noGrp="1" noChangeArrowheads="1"/>
          </p:cNvSpPr>
          <p:nvPr>
            <p:ph type="ctrTitle"/>
          </p:nvPr>
        </p:nvSpPr>
        <p:spPr/>
        <p:txBody>
          <a:bodyPr/>
          <a:lstStyle/>
          <a:p>
            <a:r>
              <a:rPr lang="en-US" altLang="en-US" sz="5400"/>
              <a:t>23</a:t>
            </a:r>
            <a:r>
              <a:rPr lang="en-US" altLang="en-US" sz="5400" baseline="30000"/>
              <a:t>rd</a:t>
            </a:r>
            <a:r>
              <a:rPr lang="en-US" altLang="en-US" sz="5400"/>
              <a:t> Annual Transportation Excellence Awards</a:t>
            </a:r>
          </a:p>
        </p:txBody>
      </p:sp>
      <p:sp>
        <p:nvSpPr>
          <p:cNvPr id="6147" name="Subtitle 2">
            <a:extLst>
              <a:ext uri="{FF2B5EF4-FFF2-40B4-BE49-F238E27FC236}">
                <a16:creationId xmlns:a16="http://schemas.microsoft.com/office/drawing/2014/main" id="{DA407DFA-82AC-6347-0418-A89DA251E4AF}"/>
              </a:ext>
            </a:extLst>
          </p:cNvPr>
          <p:cNvSpPr>
            <a:spLocks noGrp="1" noChangeArrowheads="1"/>
          </p:cNvSpPr>
          <p:nvPr>
            <p:ph type="subTitle" idx="1"/>
          </p:nvPr>
        </p:nvSpPr>
        <p:spPr>
          <a:xfrm>
            <a:off x="685800" y="4038600"/>
            <a:ext cx="7620000" cy="1600200"/>
          </a:xfrm>
        </p:spPr>
        <p:txBody>
          <a:bodyPr/>
          <a:lstStyle/>
          <a:p>
            <a:r>
              <a:rPr lang="en-US" altLang="en-US" sz="6000"/>
              <a:t>Gonzales </a:t>
            </a:r>
          </a:p>
          <a:p>
            <a:r>
              <a:rPr lang="en-US" altLang="en-US" sz="6000"/>
              <a:t>Steering Committee</a:t>
            </a:r>
          </a:p>
        </p:txBody>
      </p:sp>
    </p:spTree>
    <p:extLst>
      <p:ext uri="{BB962C8B-B14F-4D97-AF65-F5344CB8AC3E}">
        <p14:creationId xmlns:p14="http://schemas.microsoft.com/office/powerpoint/2010/main" val="28286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5B97CFE6-451F-130B-ACF5-FBF0CD95B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8356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C2522-1A6C-EB9F-1733-8FB45B307228}"/>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409E7E11-7905-FB14-E0B6-A7E8D9554BDA}"/>
              </a:ext>
            </a:extLst>
          </p:cNvPr>
          <p:cNvSpPr>
            <a:spLocks noGrp="1" noChangeArrowheads="1"/>
          </p:cNvSpPr>
          <p:nvPr>
            <p:ph type="ctrTitle"/>
          </p:nvPr>
        </p:nvSpPr>
        <p:spPr/>
        <p:txBody>
          <a:bodyPr/>
          <a:lstStyle/>
          <a:p>
            <a:r>
              <a:rPr lang="en-US" altLang="en-US" sz="5400"/>
              <a:t>23</a:t>
            </a:r>
            <a:r>
              <a:rPr lang="en-US" altLang="en-US" sz="5400" baseline="30000"/>
              <a:t>rd</a:t>
            </a:r>
            <a:r>
              <a:rPr lang="en-US" altLang="en-US" sz="5400"/>
              <a:t> Annual Transportation Excellence Awards</a:t>
            </a:r>
          </a:p>
        </p:txBody>
      </p:sp>
      <p:sp>
        <p:nvSpPr>
          <p:cNvPr id="6147" name="Subtitle 2">
            <a:extLst>
              <a:ext uri="{FF2B5EF4-FFF2-40B4-BE49-F238E27FC236}">
                <a16:creationId xmlns:a16="http://schemas.microsoft.com/office/drawing/2014/main" id="{D56890BD-0AEF-9556-D3A2-B382CC7738B3}"/>
              </a:ext>
            </a:extLst>
          </p:cNvPr>
          <p:cNvSpPr>
            <a:spLocks noGrp="1" noChangeArrowheads="1"/>
          </p:cNvSpPr>
          <p:nvPr>
            <p:ph type="subTitle" idx="1"/>
          </p:nvPr>
        </p:nvSpPr>
        <p:spPr>
          <a:xfrm>
            <a:off x="685800" y="4038600"/>
            <a:ext cx="7620000" cy="1600200"/>
          </a:xfrm>
        </p:spPr>
        <p:txBody>
          <a:bodyPr/>
          <a:lstStyle/>
          <a:p>
            <a:r>
              <a:rPr lang="en-US" altLang="en-US" sz="6000"/>
              <a:t>King City</a:t>
            </a:r>
          </a:p>
          <a:p>
            <a:r>
              <a:rPr lang="en-US" altLang="en-US" sz="6000"/>
              <a:t> Steering Committee </a:t>
            </a:r>
          </a:p>
        </p:txBody>
      </p:sp>
    </p:spTree>
    <p:extLst>
      <p:ext uri="{BB962C8B-B14F-4D97-AF65-F5344CB8AC3E}">
        <p14:creationId xmlns:p14="http://schemas.microsoft.com/office/powerpoint/2010/main" val="15003091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A393-27FE-164C-C005-4942A955F367}"/>
              </a:ext>
            </a:extLst>
          </p:cNvPr>
          <p:cNvSpPr>
            <a:spLocks noGrp="1"/>
          </p:cNvSpPr>
          <p:nvPr>
            <p:ph type="title"/>
          </p:nvPr>
        </p:nvSpPr>
        <p:spPr/>
        <p:txBody>
          <a:bodyPr/>
          <a:lstStyle/>
          <a:p>
            <a:r>
              <a:rPr lang="en-US"/>
              <a:t>King City Steering Committee</a:t>
            </a:r>
          </a:p>
        </p:txBody>
      </p:sp>
      <p:pic>
        <p:nvPicPr>
          <p:cNvPr id="5" name="Content Placeholder 4" descr="A group of people posing for a photo&#10;&#10;Description automatically generated">
            <a:extLst>
              <a:ext uri="{FF2B5EF4-FFF2-40B4-BE49-F238E27FC236}">
                <a16:creationId xmlns:a16="http://schemas.microsoft.com/office/drawing/2014/main" id="{F7C0505F-C978-BCA5-732D-B4BA337B08D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239" y="-79679"/>
            <a:ext cx="9356478" cy="7017358"/>
          </a:xfrm>
        </p:spPr>
      </p:pic>
    </p:spTree>
    <p:extLst>
      <p:ext uri="{BB962C8B-B14F-4D97-AF65-F5344CB8AC3E}">
        <p14:creationId xmlns:p14="http://schemas.microsoft.com/office/powerpoint/2010/main" val="2958118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3E515-C46D-F2BD-B974-C0169A8C281E}"/>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52B8D27E-64D5-3A5B-AB32-A87D1481B348}"/>
              </a:ext>
            </a:extLst>
          </p:cNvPr>
          <p:cNvSpPr>
            <a:spLocks noGrp="1" noChangeArrowheads="1"/>
          </p:cNvSpPr>
          <p:nvPr>
            <p:ph type="ctrTitle"/>
          </p:nvPr>
        </p:nvSpPr>
        <p:spPr/>
        <p:txBody>
          <a:bodyPr/>
          <a:lstStyle/>
          <a:p>
            <a:r>
              <a:rPr lang="en-US" altLang="en-US" sz="5400"/>
              <a:t>23</a:t>
            </a:r>
            <a:r>
              <a:rPr lang="en-US" altLang="en-US" sz="5400" baseline="30000"/>
              <a:t>rd</a:t>
            </a:r>
            <a:r>
              <a:rPr lang="en-US" altLang="en-US" sz="5400"/>
              <a:t> Annual Transportation Excellence Awards</a:t>
            </a:r>
          </a:p>
        </p:txBody>
      </p:sp>
      <p:sp>
        <p:nvSpPr>
          <p:cNvPr id="6147" name="Subtitle 2">
            <a:extLst>
              <a:ext uri="{FF2B5EF4-FFF2-40B4-BE49-F238E27FC236}">
                <a16:creationId xmlns:a16="http://schemas.microsoft.com/office/drawing/2014/main" id="{CD24FC39-E26D-1041-835B-D45474B79970}"/>
              </a:ext>
            </a:extLst>
          </p:cNvPr>
          <p:cNvSpPr>
            <a:spLocks noGrp="1" noChangeArrowheads="1"/>
          </p:cNvSpPr>
          <p:nvPr>
            <p:ph type="subTitle" idx="1"/>
          </p:nvPr>
        </p:nvSpPr>
        <p:spPr>
          <a:xfrm>
            <a:off x="685800" y="4038600"/>
            <a:ext cx="7620000" cy="1600200"/>
          </a:xfrm>
        </p:spPr>
        <p:txBody>
          <a:bodyPr/>
          <a:lstStyle/>
          <a:p>
            <a:r>
              <a:rPr lang="en-US" altLang="en-US" sz="6000"/>
              <a:t>Soledad </a:t>
            </a:r>
          </a:p>
          <a:p>
            <a:r>
              <a:rPr lang="en-US" altLang="en-US" sz="6000"/>
              <a:t> Steering Committee </a:t>
            </a:r>
          </a:p>
        </p:txBody>
      </p:sp>
    </p:spTree>
    <p:extLst>
      <p:ext uri="{BB962C8B-B14F-4D97-AF65-F5344CB8AC3E}">
        <p14:creationId xmlns:p14="http://schemas.microsoft.com/office/powerpoint/2010/main" val="3071967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0C49B7-1ED0-2D82-D84C-627D562F8717}"/>
              </a:ext>
            </a:extLst>
          </p:cNvPr>
          <p:cNvPicPr>
            <a:picLocks noChangeAspect="1"/>
          </p:cNvPicPr>
          <p:nvPr/>
        </p:nvPicPr>
        <p:blipFill>
          <a:blip r:embed="rId3"/>
          <a:stretch>
            <a:fillRect/>
          </a:stretch>
        </p:blipFill>
        <p:spPr>
          <a:xfrm>
            <a:off x="-180490" y="0"/>
            <a:ext cx="9504979" cy="3291384"/>
          </a:xfrm>
          <a:prstGeom prst="rect">
            <a:avLst/>
          </a:prstGeom>
        </p:spPr>
      </p:pic>
      <p:sp>
        <p:nvSpPr>
          <p:cNvPr id="4" name="TextBox 3">
            <a:extLst>
              <a:ext uri="{FF2B5EF4-FFF2-40B4-BE49-F238E27FC236}">
                <a16:creationId xmlns:a16="http://schemas.microsoft.com/office/drawing/2014/main" id="{04C11CFB-59CB-7677-AA96-563748ED00C0}"/>
              </a:ext>
            </a:extLst>
          </p:cNvPr>
          <p:cNvSpPr txBox="1"/>
          <p:nvPr/>
        </p:nvSpPr>
        <p:spPr>
          <a:xfrm>
            <a:off x="2286000" y="4114800"/>
            <a:ext cx="4754880" cy="1200329"/>
          </a:xfrm>
          <a:prstGeom prst="rect">
            <a:avLst/>
          </a:prstGeom>
          <a:noFill/>
        </p:spPr>
        <p:txBody>
          <a:bodyPr wrap="square">
            <a:spAutoFit/>
          </a:bodyPr>
          <a:lstStyle/>
          <a:p>
            <a:pPr algn="ctr"/>
            <a:r>
              <a:rPr lang="en-US" sz="7200" dirty="0"/>
              <a:t>Website</a:t>
            </a:r>
          </a:p>
        </p:txBody>
      </p:sp>
      <p:sp>
        <p:nvSpPr>
          <p:cNvPr id="3" name="TextBox 2">
            <a:extLst>
              <a:ext uri="{FF2B5EF4-FFF2-40B4-BE49-F238E27FC236}">
                <a16:creationId xmlns:a16="http://schemas.microsoft.com/office/drawing/2014/main" id="{E20487D3-1D9B-0026-31F5-B3A7E326A02F}"/>
              </a:ext>
            </a:extLst>
          </p:cNvPr>
          <p:cNvSpPr txBox="1"/>
          <p:nvPr/>
        </p:nvSpPr>
        <p:spPr>
          <a:xfrm>
            <a:off x="2286000" y="5590765"/>
            <a:ext cx="5399314" cy="769441"/>
          </a:xfrm>
          <a:prstGeom prst="rect">
            <a:avLst/>
          </a:prstGeom>
          <a:noFill/>
        </p:spPr>
        <p:txBody>
          <a:bodyPr wrap="square" rtlCol="0">
            <a:spAutoFit/>
          </a:bodyPr>
          <a:lstStyle/>
          <a:p>
            <a:pPr algn="ctr"/>
            <a:r>
              <a:rPr lang="en-US" sz="4400" b="1" dirty="0">
                <a:latin typeface="Ink Free" panose="03080402000500000000" pitchFamily="66" charset="0"/>
                <a:ea typeface="Calibri" panose="020F0502020204030204" pitchFamily="34" charset="0"/>
                <a:cs typeface="AngsanaUPC" panose="020B0502040204020203" pitchFamily="18" charset="-34"/>
              </a:rPr>
              <a:t>9 roundabouts.com</a:t>
            </a:r>
          </a:p>
        </p:txBody>
      </p:sp>
    </p:spTree>
    <p:extLst>
      <p:ext uri="{BB962C8B-B14F-4D97-AF65-F5344CB8AC3E}">
        <p14:creationId xmlns:p14="http://schemas.microsoft.com/office/powerpoint/2010/main" val="1183793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65D6E-D302-B2DA-ED82-F61B77707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A75F2-C81D-3DF5-AFE4-74B1F24F7C51}"/>
              </a:ext>
            </a:extLst>
          </p:cNvPr>
          <p:cNvSpPr>
            <a:spLocks noGrp="1"/>
          </p:cNvSpPr>
          <p:nvPr>
            <p:ph type="title"/>
          </p:nvPr>
        </p:nvSpPr>
        <p:spPr/>
        <p:txBody>
          <a:bodyPr/>
          <a:lstStyle/>
          <a:p>
            <a:r>
              <a:rPr lang="en-US"/>
              <a:t>Soledad Steering Committee</a:t>
            </a:r>
          </a:p>
        </p:txBody>
      </p:sp>
      <p:pic>
        <p:nvPicPr>
          <p:cNvPr id="6" name="Content Placeholder 5" descr="A group of people sitting in chairs in a room&#10;&#10;Description automatically generated">
            <a:extLst>
              <a:ext uri="{FF2B5EF4-FFF2-40B4-BE49-F238E27FC236}">
                <a16:creationId xmlns:a16="http://schemas.microsoft.com/office/drawing/2014/main" id="{71FF1CEC-C206-D0D6-34CE-C7A10EB90A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1447800"/>
            <a:ext cx="7011480" cy="5258610"/>
          </a:xfrm>
        </p:spPr>
      </p:pic>
    </p:spTree>
    <p:extLst>
      <p:ext uri="{BB962C8B-B14F-4D97-AF65-F5344CB8AC3E}">
        <p14:creationId xmlns:p14="http://schemas.microsoft.com/office/powerpoint/2010/main" val="1151014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859592B-568A-4B48-9375-9E388FA05E0C}"/>
              </a:ext>
            </a:extLst>
          </p:cNvPr>
          <p:cNvSpPr>
            <a:spLocks noGrp="1" noChangeArrowheads="1"/>
          </p:cNvSpPr>
          <p:nvPr>
            <p:ph type="ctrTitle"/>
          </p:nvPr>
        </p:nvSpPr>
        <p:spPr>
          <a:xfrm>
            <a:off x="685800" y="609600"/>
            <a:ext cx="7772400" cy="2209800"/>
          </a:xfrm>
        </p:spPr>
        <p:txBody>
          <a:bodyPr/>
          <a:lstStyle/>
          <a:p>
            <a:pPr eaLnBrk="1" hangingPunct="1"/>
            <a:r>
              <a:rPr lang="en-US" altLang="en-US" sz="3200"/>
              <a:t>Congratulations to:</a:t>
            </a:r>
            <a:br>
              <a:rPr lang="en-US" altLang="en-US" sz="3200"/>
            </a:br>
            <a:r>
              <a:rPr lang="en-US" altLang="en-US" sz="3200"/>
              <a:t>Ecology Action, Monterey County Health Department, Greenfield, Gonzales, King City and Soledad Steering Committees</a:t>
            </a:r>
            <a:br>
              <a:rPr lang="en-US" altLang="en-US" sz="3200"/>
            </a:br>
            <a:r>
              <a:rPr lang="en-US" altLang="en-US" sz="3200"/>
              <a:t>2024 Transportation Excellence Awards Honorees !</a:t>
            </a:r>
          </a:p>
        </p:txBody>
      </p:sp>
      <p:pic>
        <p:nvPicPr>
          <p:cNvPr id="4" name="Picture 3">
            <a:extLst>
              <a:ext uri="{FF2B5EF4-FFF2-40B4-BE49-F238E27FC236}">
                <a16:creationId xmlns:a16="http://schemas.microsoft.com/office/drawing/2014/main" id="{185946B7-B135-4D20-A87C-99F102B47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240" y="4745817"/>
            <a:ext cx="4246880" cy="1700168"/>
          </a:xfrm>
          <a:prstGeom prst="rect">
            <a:avLst/>
          </a:prstGeom>
        </p:spPr>
      </p:pic>
    </p:spTree>
    <p:extLst>
      <p:ext uri="{BB962C8B-B14F-4D97-AF65-F5344CB8AC3E}">
        <p14:creationId xmlns:p14="http://schemas.microsoft.com/office/powerpoint/2010/main" val="1111270609"/>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83E2E6D-A1EF-4EB7-A8DD-B075621DD214}"/>
              </a:ext>
            </a:extLst>
          </p:cNvPr>
          <p:cNvSpPr>
            <a:spLocks noGrp="1" noChangeArrowheads="1"/>
          </p:cNvSpPr>
          <p:nvPr>
            <p:ph type="ctrTitle"/>
          </p:nvPr>
        </p:nvSpPr>
        <p:spPr/>
        <p:txBody>
          <a:bodyPr/>
          <a:lstStyle/>
          <a:p>
            <a:r>
              <a:rPr lang="en-US" altLang="en-US" sz="5400"/>
              <a:t>23</a:t>
            </a:r>
            <a:r>
              <a:rPr lang="en-US" altLang="en-US" sz="5400" baseline="30000"/>
              <a:t>rd </a:t>
            </a:r>
            <a:r>
              <a:rPr lang="en-US" altLang="en-US" sz="5400"/>
              <a:t>Annual Transportation Excellence Awards</a:t>
            </a:r>
          </a:p>
        </p:txBody>
      </p:sp>
      <p:sp>
        <p:nvSpPr>
          <p:cNvPr id="5123" name="Subtitle 2">
            <a:extLst>
              <a:ext uri="{FF2B5EF4-FFF2-40B4-BE49-F238E27FC236}">
                <a16:creationId xmlns:a16="http://schemas.microsoft.com/office/drawing/2014/main" id="{9EEE4709-C805-456B-86BA-743A125188D6}"/>
              </a:ext>
            </a:extLst>
          </p:cNvPr>
          <p:cNvSpPr>
            <a:spLocks noGrp="1" noChangeArrowheads="1"/>
          </p:cNvSpPr>
          <p:nvPr>
            <p:ph type="subTitle" idx="1"/>
          </p:nvPr>
        </p:nvSpPr>
        <p:spPr>
          <a:xfrm>
            <a:off x="1371600" y="3657600"/>
            <a:ext cx="6400800" cy="1752600"/>
          </a:xfrm>
        </p:spPr>
        <p:txBody>
          <a:bodyPr/>
          <a:lstStyle/>
          <a:p>
            <a:r>
              <a:rPr lang="en-US" altLang="en-US" sz="4400"/>
              <a:t>Monterey-Salinas Transit</a:t>
            </a:r>
          </a:p>
          <a:p>
            <a:r>
              <a:rPr lang="en-US" altLang="en-US" sz="4400"/>
              <a:t>“Commute with Enterprise Vanpool Program”   </a:t>
            </a:r>
          </a:p>
        </p:txBody>
      </p:sp>
    </p:spTree>
    <p:extLst>
      <p:ext uri="{BB962C8B-B14F-4D97-AF65-F5344CB8AC3E}">
        <p14:creationId xmlns:p14="http://schemas.microsoft.com/office/powerpoint/2010/main" val="3328626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82D25-7592-566A-BD3F-8A327C9FB4C9}"/>
              </a:ext>
            </a:extLst>
          </p:cNvPr>
          <p:cNvSpPr>
            <a:spLocks noGrp="1"/>
          </p:cNvSpPr>
          <p:nvPr>
            <p:ph type="title"/>
          </p:nvPr>
        </p:nvSpPr>
        <p:spPr>
          <a:xfrm>
            <a:off x="0" y="381000"/>
            <a:ext cx="8991600" cy="1143000"/>
          </a:xfrm>
        </p:spPr>
        <p:txBody>
          <a:bodyPr/>
          <a:lstStyle/>
          <a:p>
            <a:br>
              <a:rPr lang="en-US" altLang="en-US" sz="3600"/>
            </a:br>
            <a:br>
              <a:rPr lang="en-US" altLang="en-US" sz="3600"/>
            </a:br>
            <a:r>
              <a:rPr lang="en-US" altLang="en-US" sz="3600"/>
              <a:t>Commute with Enterprise Vanpool Program</a:t>
            </a:r>
            <a:r>
              <a:rPr lang="en-US" altLang="en-US"/>
              <a:t>   </a:t>
            </a:r>
            <a:br>
              <a:rPr lang="en-US" altLang="en-US"/>
            </a:br>
            <a:endParaRPr lang="en-US"/>
          </a:p>
        </p:txBody>
      </p:sp>
      <p:pic>
        <p:nvPicPr>
          <p:cNvPr id="5" name="Content Placeholder 4" descr="A car parked on the side of the road&#10;&#10;Description automatically generated">
            <a:extLst>
              <a:ext uri="{FF2B5EF4-FFF2-40B4-BE49-F238E27FC236}">
                <a16:creationId xmlns:a16="http://schemas.microsoft.com/office/drawing/2014/main" id="{36FBE7B1-A29F-31FD-C745-C674B7C89D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1596" y="2343150"/>
            <a:ext cx="11248448" cy="4793616"/>
          </a:xfrm>
        </p:spPr>
      </p:pic>
    </p:spTree>
    <p:extLst>
      <p:ext uri="{BB962C8B-B14F-4D97-AF65-F5344CB8AC3E}">
        <p14:creationId xmlns:p14="http://schemas.microsoft.com/office/powerpoint/2010/main" val="19611782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0D511-897F-4D2E-4568-568CB09B3423}"/>
              </a:ext>
            </a:extLst>
          </p:cNvPr>
          <p:cNvSpPr>
            <a:spLocks noGrp="1"/>
          </p:cNvSpPr>
          <p:nvPr>
            <p:ph type="title"/>
          </p:nvPr>
        </p:nvSpPr>
        <p:spPr>
          <a:xfrm>
            <a:off x="607787" y="419100"/>
            <a:ext cx="7772400" cy="1143000"/>
          </a:xfrm>
        </p:spPr>
        <p:txBody>
          <a:bodyPr/>
          <a:lstStyle/>
          <a:p>
            <a:r>
              <a:rPr lang="en-US"/>
              <a:t>Cost Savings Benefits</a:t>
            </a:r>
          </a:p>
        </p:txBody>
      </p:sp>
      <p:sp>
        <p:nvSpPr>
          <p:cNvPr id="3" name="Content Placeholder 2">
            <a:extLst>
              <a:ext uri="{FF2B5EF4-FFF2-40B4-BE49-F238E27FC236}">
                <a16:creationId xmlns:a16="http://schemas.microsoft.com/office/drawing/2014/main" id="{C09C4513-0B77-EE15-7B1F-E0979F0FE4C6}"/>
              </a:ext>
            </a:extLst>
          </p:cNvPr>
          <p:cNvSpPr>
            <a:spLocks noGrp="1"/>
          </p:cNvSpPr>
          <p:nvPr>
            <p:ph sz="half" idx="1"/>
          </p:nvPr>
        </p:nvSpPr>
        <p:spPr>
          <a:xfrm>
            <a:off x="304800" y="2324100"/>
            <a:ext cx="4267200" cy="4114800"/>
          </a:xfrm>
        </p:spPr>
        <p:txBody>
          <a:bodyPr/>
          <a:lstStyle/>
          <a:p>
            <a:pPr marL="533400" marR="0">
              <a:lnSpc>
                <a:spcPct val="115000"/>
              </a:lnSpc>
              <a:spcBef>
                <a:spcPts val="205"/>
              </a:spcBef>
            </a:pPr>
            <a:r>
              <a:rPr lang="en-US">
                <a:effectLst/>
                <a:latin typeface="Calibri" panose="020F0502020204030204" pitchFamily="34" charset="0"/>
                <a:ea typeface="Calibri" panose="020F0502020204030204" pitchFamily="34" charset="0"/>
              </a:rPr>
              <a:t>MST</a:t>
            </a:r>
            <a:r>
              <a:rPr lang="en-US" spc="-20">
                <a:effectLst/>
                <a:latin typeface="Calibri" panose="020F0502020204030204" pitchFamily="34" charset="0"/>
                <a:ea typeface="Calibri" panose="020F0502020204030204" pitchFamily="34" charset="0"/>
              </a:rPr>
              <a:t> </a:t>
            </a:r>
            <a:r>
              <a:rPr lang="en-US">
                <a:effectLst/>
                <a:latin typeface="Calibri" panose="020F0502020204030204" pitchFamily="34" charset="0"/>
                <a:ea typeface="Calibri" panose="020F0502020204030204" pitchFamily="34" charset="0"/>
              </a:rPr>
              <a:t>offers</a:t>
            </a:r>
            <a:r>
              <a:rPr lang="en-US" spc="-25">
                <a:effectLst/>
                <a:latin typeface="Calibri" panose="020F0502020204030204" pitchFamily="34" charset="0"/>
                <a:ea typeface="Calibri" panose="020F0502020204030204" pitchFamily="34" charset="0"/>
              </a:rPr>
              <a:t> </a:t>
            </a:r>
            <a:r>
              <a:rPr lang="en-US">
                <a:effectLst/>
                <a:latin typeface="Calibri" panose="020F0502020204030204" pitchFamily="34" charset="0"/>
                <a:ea typeface="Calibri" panose="020F0502020204030204" pitchFamily="34" charset="0"/>
              </a:rPr>
              <a:t>a $500/month/vehicle</a:t>
            </a:r>
            <a:r>
              <a:rPr lang="en-US" spc="-10">
                <a:effectLst/>
                <a:latin typeface="Calibri" panose="020F0502020204030204" pitchFamily="34" charset="0"/>
                <a:ea typeface="Calibri" panose="020F0502020204030204" pitchFamily="34" charset="0"/>
              </a:rPr>
              <a:t> </a:t>
            </a:r>
            <a:r>
              <a:rPr lang="en-US">
                <a:effectLst/>
                <a:latin typeface="Calibri" panose="020F0502020204030204" pitchFamily="34" charset="0"/>
                <a:ea typeface="Calibri" panose="020F0502020204030204" pitchFamily="34" charset="0"/>
              </a:rPr>
              <a:t>subsidy to offset the cost for vanpool participants. </a:t>
            </a:r>
          </a:p>
          <a:p>
            <a:pPr marL="533400" marR="0">
              <a:lnSpc>
                <a:spcPct val="115000"/>
              </a:lnSpc>
              <a:spcBef>
                <a:spcPts val="205"/>
              </a:spcBef>
            </a:pPr>
            <a:endParaRPr lang="en-US" sz="3600">
              <a:latin typeface="Calibri" panose="020F0502020204030204" pitchFamily="34" charset="0"/>
              <a:ea typeface="Calibri" panose="020F0502020204030204" pitchFamily="34" charset="0"/>
            </a:endParaRPr>
          </a:p>
          <a:p>
            <a:pPr marL="533400" marR="0">
              <a:lnSpc>
                <a:spcPct val="115000"/>
              </a:lnSpc>
              <a:spcBef>
                <a:spcPts val="205"/>
              </a:spcBef>
            </a:pPr>
            <a:endParaRPr lang="en-US" sz="3600"/>
          </a:p>
        </p:txBody>
      </p:sp>
      <p:pic>
        <p:nvPicPr>
          <p:cNvPr id="6" name="Content Placeholder 5" descr="A car parked on the side of the road&#10;&#10;Description automatically generated">
            <a:extLst>
              <a:ext uri="{FF2B5EF4-FFF2-40B4-BE49-F238E27FC236}">
                <a16:creationId xmlns:a16="http://schemas.microsoft.com/office/drawing/2014/main" id="{680E3CB7-CA1B-8B6C-B0AC-F0434C2A7BE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088678" y="2667000"/>
            <a:ext cx="4954444" cy="2111376"/>
          </a:xfrm>
        </p:spPr>
      </p:pic>
    </p:spTree>
    <p:extLst>
      <p:ext uri="{BB962C8B-B14F-4D97-AF65-F5344CB8AC3E}">
        <p14:creationId xmlns:p14="http://schemas.microsoft.com/office/powerpoint/2010/main" val="13211215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2D6DA-80CA-095B-0B35-1B46D36CC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3D8F0F-DB95-396E-94AE-7508FAE486AB}"/>
              </a:ext>
            </a:extLst>
          </p:cNvPr>
          <p:cNvSpPr>
            <a:spLocks noGrp="1"/>
          </p:cNvSpPr>
          <p:nvPr>
            <p:ph type="title"/>
          </p:nvPr>
        </p:nvSpPr>
        <p:spPr>
          <a:xfrm>
            <a:off x="685800" y="152400"/>
            <a:ext cx="7772400" cy="1143000"/>
          </a:xfrm>
        </p:spPr>
        <p:txBody>
          <a:bodyPr/>
          <a:lstStyle/>
          <a:p>
            <a:r>
              <a:rPr lang="en-US"/>
              <a:t>Cost Savings Benefits</a:t>
            </a:r>
          </a:p>
        </p:txBody>
      </p:sp>
      <p:sp>
        <p:nvSpPr>
          <p:cNvPr id="3" name="Content Placeholder 2">
            <a:extLst>
              <a:ext uri="{FF2B5EF4-FFF2-40B4-BE49-F238E27FC236}">
                <a16:creationId xmlns:a16="http://schemas.microsoft.com/office/drawing/2014/main" id="{AA8712CF-3A7B-60D1-D2FD-E356A4C1DC3D}"/>
              </a:ext>
            </a:extLst>
          </p:cNvPr>
          <p:cNvSpPr>
            <a:spLocks noGrp="1"/>
          </p:cNvSpPr>
          <p:nvPr>
            <p:ph sz="half" idx="1"/>
          </p:nvPr>
        </p:nvSpPr>
        <p:spPr>
          <a:xfrm>
            <a:off x="0" y="1524000"/>
            <a:ext cx="4267200" cy="4114800"/>
          </a:xfrm>
        </p:spPr>
        <p:txBody>
          <a:bodyPr/>
          <a:lstStyle/>
          <a:p>
            <a:pPr marL="533400" marR="0">
              <a:lnSpc>
                <a:spcPct val="115000"/>
              </a:lnSpc>
              <a:spcBef>
                <a:spcPts val="205"/>
              </a:spcBef>
            </a:pPr>
            <a:r>
              <a:rPr lang="en-US">
                <a:effectLst/>
                <a:latin typeface="Calibri" panose="020F0502020204030204" pitchFamily="34" charset="0"/>
                <a:ea typeface="Calibri" panose="020F0502020204030204" pitchFamily="34" charset="0"/>
              </a:rPr>
              <a:t>The</a:t>
            </a:r>
            <a:r>
              <a:rPr lang="en-US" spc="-10">
                <a:effectLst/>
                <a:latin typeface="Calibri" panose="020F0502020204030204" pitchFamily="34" charset="0"/>
                <a:ea typeface="Calibri" panose="020F0502020204030204" pitchFamily="34" charset="0"/>
              </a:rPr>
              <a:t> </a:t>
            </a:r>
            <a:r>
              <a:rPr lang="en-US">
                <a:effectLst/>
                <a:latin typeface="Calibri" panose="020F0502020204030204" pitchFamily="34" charset="0"/>
                <a:ea typeface="Calibri" panose="020F0502020204030204" pitchFamily="34" charset="0"/>
              </a:rPr>
              <a:t>monthly</a:t>
            </a:r>
            <a:r>
              <a:rPr lang="en-US" spc="-5">
                <a:effectLst/>
                <a:latin typeface="Calibri" panose="020F0502020204030204" pitchFamily="34" charset="0"/>
                <a:ea typeface="Calibri" panose="020F0502020204030204" pitchFamily="34" charset="0"/>
              </a:rPr>
              <a:t> </a:t>
            </a:r>
            <a:r>
              <a:rPr lang="en-US">
                <a:effectLst/>
                <a:latin typeface="Calibri" panose="020F0502020204030204" pitchFamily="34" charset="0"/>
                <a:ea typeface="Calibri" panose="020F0502020204030204" pitchFamily="34" charset="0"/>
              </a:rPr>
              <a:t>cost </a:t>
            </a:r>
            <a:r>
              <a:rPr lang="en-US" spc="-10">
                <a:effectLst/>
                <a:latin typeface="Calibri" panose="020F0502020204030204" pitchFamily="34" charset="0"/>
                <a:ea typeface="Calibri" panose="020F0502020204030204" pitchFamily="34" charset="0"/>
              </a:rPr>
              <a:t>includes:</a:t>
            </a:r>
            <a:endParaRPr lang="en-US">
              <a:effectLst/>
              <a:latin typeface="Calibri" panose="020F0502020204030204" pitchFamily="34" charset="0"/>
              <a:ea typeface="Calibri" panose="020F0502020204030204" pitchFamily="34" charset="0"/>
            </a:endParaRPr>
          </a:p>
          <a:p>
            <a:pPr marL="742950" marR="0" lvl="1" indent="-285750">
              <a:spcBef>
                <a:spcPts val="10"/>
              </a:spcBef>
              <a:buSzPts val="1200"/>
              <a:buFont typeface="Courier New" panose="02070309020205020404" pitchFamily="49" charset="0"/>
              <a:buChar char="o"/>
              <a:tabLst>
                <a:tab pos="989965" algn="l"/>
              </a:tabLst>
            </a:pPr>
            <a:r>
              <a:rPr lang="en-US" sz="2800" spc="0">
                <a:effectLst/>
                <a:latin typeface="Calibri" panose="020F0502020204030204" pitchFamily="34" charset="0"/>
                <a:ea typeface="Courier New" panose="02070309020205020404" pitchFamily="49" charset="0"/>
              </a:rPr>
              <a:t>A</a:t>
            </a:r>
            <a:r>
              <a:rPr lang="en-US" sz="2800" spc="-5">
                <a:effectLst/>
                <a:latin typeface="Calibri" panose="020F0502020204030204" pitchFamily="34" charset="0"/>
                <a:ea typeface="Courier New" panose="02070309020205020404" pitchFamily="49" charset="0"/>
              </a:rPr>
              <a:t> </a:t>
            </a:r>
            <a:r>
              <a:rPr lang="en-US" sz="2800" spc="0">
                <a:effectLst/>
                <a:latin typeface="Calibri" panose="020F0502020204030204" pitchFamily="34" charset="0"/>
                <a:ea typeface="Courier New" panose="02070309020205020404" pitchFamily="49" charset="0"/>
              </a:rPr>
              <a:t>recent</a:t>
            </a:r>
            <a:r>
              <a:rPr lang="en-US" sz="2800" spc="5">
                <a:effectLst/>
                <a:latin typeface="Calibri" panose="020F0502020204030204" pitchFamily="34" charset="0"/>
                <a:ea typeface="Courier New" panose="02070309020205020404" pitchFamily="49" charset="0"/>
              </a:rPr>
              <a:t> </a:t>
            </a:r>
            <a:r>
              <a:rPr lang="en-US" sz="2800" spc="0">
                <a:effectLst/>
                <a:latin typeface="Calibri" panose="020F0502020204030204" pitchFamily="34" charset="0"/>
                <a:ea typeface="Courier New" panose="02070309020205020404" pitchFamily="49" charset="0"/>
              </a:rPr>
              <a:t>model</a:t>
            </a:r>
            <a:r>
              <a:rPr lang="en-US" sz="2800" spc="-15">
                <a:effectLst/>
                <a:latin typeface="Calibri" panose="020F0502020204030204" pitchFamily="34" charset="0"/>
                <a:ea typeface="Courier New" panose="02070309020205020404" pitchFamily="49" charset="0"/>
              </a:rPr>
              <a:t> </a:t>
            </a:r>
            <a:r>
              <a:rPr lang="en-US" sz="2800" spc="0">
                <a:effectLst/>
                <a:latin typeface="Calibri" panose="020F0502020204030204" pitchFamily="34" charset="0"/>
                <a:ea typeface="Courier New" panose="02070309020205020404" pitchFamily="49" charset="0"/>
              </a:rPr>
              <a:t>van,</a:t>
            </a:r>
            <a:r>
              <a:rPr lang="en-US" sz="2800" spc="-10">
                <a:effectLst/>
                <a:latin typeface="Calibri" panose="020F0502020204030204" pitchFamily="34" charset="0"/>
                <a:ea typeface="Courier New" panose="02070309020205020404" pitchFamily="49" charset="0"/>
              </a:rPr>
              <a:t> </a:t>
            </a:r>
            <a:r>
              <a:rPr lang="en-US" sz="2800" spc="0">
                <a:effectLst/>
                <a:latin typeface="Calibri" panose="020F0502020204030204" pitchFamily="34" charset="0"/>
                <a:ea typeface="Courier New" panose="02070309020205020404" pitchFamily="49" charset="0"/>
              </a:rPr>
              <a:t>SUV</a:t>
            </a:r>
            <a:r>
              <a:rPr lang="en-US" sz="2800" spc="-10">
                <a:effectLst/>
                <a:latin typeface="Calibri" panose="020F0502020204030204" pitchFamily="34" charset="0"/>
                <a:ea typeface="Courier New" panose="02070309020205020404" pitchFamily="49" charset="0"/>
              </a:rPr>
              <a:t> </a:t>
            </a:r>
            <a:r>
              <a:rPr lang="en-US" sz="2800" spc="0">
                <a:effectLst/>
                <a:latin typeface="Calibri" panose="020F0502020204030204" pitchFamily="34" charset="0"/>
                <a:ea typeface="Courier New" panose="02070309020205020404" pitchFamily="49" charset="0"/>
              </a:rPr>
              <a:t>or </a:t>
            </a:r>
            <a:r>
              <a:rPr lang="en-US" sz="2800" spc="-10">
                <a:effectLst/>
                <a:latin typeface="Calibri" panose="020F0502020204030204" pitchFamily="34" charset="0"/>
                <a:ea typeface="Courier New" panose="02070309020205020404" pitchFamily="49" charset="0"/>
              </a:rPr>
              <a:t>crossover</a:t>
            </a:r>
            <a:endParaRPr lang="en-US" spc="0">
              <a:effectLst/>
              <a:latin typeface="Calibri" panose="020F0502020204030204" pitchFamily="34" charset="0"/>
              <a:ea typeface="Courier New" panose="02070309020205020404" pitchFamily="49" charset="0"/>
            </a:endParaRPr>
          </a:p>
          <a:p>
            <a:pPr marL="742950" marR="0" lvl="1" indent="-285750">
              <a:spcBef>
                <a:spcPts val="295"/>
              </a:spcBef>
              <a:buSzPts val="1200"/>
              <a:buFont typeface="Courier New" panose="02070309020205020404" pitchFamily="49" charset="0"/>
              <a:buChar char="o"/>
              <a:tabLst>
                <a:tab pos="989965" algn="l"/>
              </a:tabLst>
            </a:pPr>
            <a:br>
              <a:rPr lang="en-US" sz="2800">
                <a:effectLst/>
                <a:latin typeface="Calibri" panose="020F0502020204030204" pitchFamily="34" charset="0"/>
                <a:ea typeface="Calibri" panose="020F0502020204030204" pitchFamily="34" charset="0"/>
              </a:rPr>
            </a:br>
            <a:r>
              <a:rPr lang="en-US" sz="2800" spc="0">
                <a:effectLst/>
                <a:latin typeface="Calibri" panose="020F0502020204030204" pitchFamily="34" charset="0"/>
                <a:ea typeface="Courier New" panose="02070309020205020404" pitchFamily="49" charset="0"/>
              </a:rPr>
              <a:t>Comprehensive</a:t>
            </a:r>
            <a:r>
              <a:rPr lang="en-US" sz="2800" spc="-20">
                <a:effectLst/>
                <a:latin typeface="Calibri" panose="020F0502020204030204" pitchFamily="34" charset="0"/>
                <a:ea typeface="Courier New" panose="02070309020205020404" pitchFamily="49" charset="0"/>
              </a:rPr>
              <a:t> </a:t>
            </a:r>
            <a:r>
              <a:rPr lang="en-US" sz="2800" spc="0">
                <a:effectLst/>
                <a:latin typeface="Calibri" panose="020F0502020204030204" pitchFamily="34" charset="0"/>
                <a:ea typeface="Courier New" panose="02070309020205020404" pitchFamily="49" charset="0"/>
              </a:rPr>
              <a:t>maintenance</a:t>
            </a:r>
            <a:r>
              <a:rPr lang="en-US" sz="2800" spc="-10">
                <a:effectLst/>
                <a:latin typeface="Calibri" panose="020F0502020204030204" pitchFamily="34" charset="0"/>
                <a:ea typeface="Courier New" panose="02070309020205020404" pitchFamily="49" charset="0"/>
              </a:rPr>
              <a:t> program</a:t>
            </a:r>
            <a:endParaRPr lang="en-US" spc="0">
              <a:effectLst/>
              <a:latin typeface="Calibri" panose="020F0502020204030204" pitchFamily="34" charset="0"/>
              <a:ea typeface="Courier New" panose="02070309020205020404" pitchFamily="49" charset="0"/>
            </a:endParaRPr>
          </a:p>
          <a:p>
            <a:pPr marL="742950" marR="0" lvl="1" indent="-285750">
              <a:spcBef>
                <a:spcPts val="180"/>
              </a:spcBef>
              <a:buSzPts val="1200"/>
              <a:buFont typeface="Courier New" panose="02070309020205020404" pitchFamily="49" charset="0"/>
              <a:buChar char="o"/>
              <a:tabLst>
                <a:tab pos="989965" algn="l"/>
              </a:tabLst>
            </a:pPr>
            <a:r>
              <a:rPr lang="en-US" sz="2800" spc="0">
                <a:effectLst/>
                <a:latin typeface="Calibri" panose="020F0502020204030204" pitchFamily="34" charset="0"/>
                <a:ea typeface="Courier New" panose="02070309020205020404" pitchFamily="49" charset="0"/>
              </a:rPr>
              <a:t>24/7</a:t>
            </a:r>
            <a:r>
              <a:rPr lang="en-US" sz="2800" spc="-10">
                <a:effectLst/>
                <a:latin typeface="Calibri" panose="020F0502020204030204" pitchFamily="34" charset="0"/>
                <a:ea typeface="Courier New" panose="02070309020205020404" pitchFamily="49" charset="0"/>
              </a:rPr>
              <a:t> </a:t>
            </a:r>
            <a:r>
              <a:rPr lang="en-US" sz="2800" spc="0">
                <a:effectLst/>
                <a:latin typeface="Calibri" panose="020F0502020204030204" pitchFamily="34" charset="0"/>
                <a:ea typeface="Courier New" panose="02070309020205020404" pitchFamily="49" charset="0"/>
              </a:rPr>
              <a:t>roadside</a:t>
            </a:r>
            <a:r>
              <a:rPr lang="en-US" sz="2800" spc="-10">
                <a:effectLst/>
                <a:latin typeface="Calibri" panose="020F0502020204030204" pitchFamily="34" charset="0"/>
                <a:ea typeface="Courier New" panose="02070309020205020404" pitchFamily="49" charset="0"/>
              </a:rPr>
              <a:t> assistance</a:t>
            </a:r>
            <a:endParaRPr lang="en-US" spc="0">
              <a:effectLst/>
              <a:latin typeface="Calibri" panose="020F0502020204030204" pitchFamily="34" charset="0"/>
              <a:ea typeface="Courier New" panose="02070309020205020404" pitchFamily="49" charset="0"/>
            </a:endParaRPr>
          </a:p>
          <a:p>
            <a:pPr marL="742950" marR="0" lvl="1" indent="-285750">
              <a:spcBef>
                <a:spcPts val="185"/>
              </a:spcBef>
              <a:buSzPts val="1200"/>
              <a:buFont typeface="Courier New" panose="02070309020205020404" pitchFamily="49" charset="0"/>
              <a:buChar char="o"/>
              <a:tabLst>
                <a:tab pos="989965" algn="l"/>
              </a:tabLst>
            </a:pPr>
            <a:r>
              <a:rPr lang="en-US" sz="2800" spc="0">
                <a:effectLst/>
                <a:latin typeface="Calibri" panose="020F0502020204030204" pitchFamily="34" charset="0"/>
                <a:ea typeface="Courier New" panose="02070309020205020404" pitchFamily="49" charset="0"/>
              </a:rPr>
              <a:t>Insurance</a:t>
            </a:r>
            <a:r>
              <a:rPr lang="en-US" sz="2800" spc="-15">
                <a:effectLst/>
                <a:latin typeface="Calibri" panose="020F0502020204030204" pitchFamily="34" charset="0"/>
                <a:ea typeface="Courier New" panose="02070309020205020404" pitchFamily="49" charset="0"/>
              </a:rPr>
              <a:t> </a:t>
            </a:r>
            <a:r>
              <a:rPr lang="en-US" sz="2800" spc="0">
                <a:effectLst/>
                <a:latin typeface="Calibri" panose="020F0502020204030204" pitchFamily="34" charset="0"/>
                <a:ea typeface="Courier New" panose="02070309020205020404" pitchFamily="49" charset="0"/>
              </a:rPr>
              <a:t>&amp;</a:t>
            </a:r>
            <a:r>
              <a:rPr lang="en-US" sz="2800" spc="-10">
                <a:effectLst/>
                <a:latin typeface="Calibri" panose="020F0502020204030204" pitchFamily="34" charset="0"/>
                <a:ea typeface="Courier New" panose="02070309020205020404" pitchFamily="49" charset="0"/>
              </a:rPr>
              <a:t> </a:t>
            </a:r>
            <a:r>
              <a:rPr lang="en-US" sz="2800" spc="0">
                <a:effectLst/>
                <a:latin typeface="Calibri" panose="020F0502020204030204" pitchFamily="34" charset="0"/>
                <a:ea typeface="Courier New" panose="02070309020205020404" pitchFamily="49" charset="0"/>
              </a:rPr>
              <a:t>physical</a:t>
            </a:r>
            <a:r>
              <a:rPr lang="en-US" sz="2800" spc="-5">
                <a:effectLst/>
                <a:latin typeface="Calibri" panose="020F0502020204030204" pitchFamily="34" charset="0"/>
                <a:ea typeface="Courier New" panose="02070309020205020404" pitchFamily="49" charset="0"/>
              </a:rPr>
              <a:t> </a:t>
            </a:r>
            <a:r>
              <a:rPr lang="en-US" sz="2800" spc="0">
                <a:effectLst/>
                <a:latin typeface="Calibri" panose="020F0502020204030204" pitchFamily="34" charset="0"/>
                <a:ea typeface="Courier New" panose="02070309020205020404" pitchFamily="49" charset="0"/>
              </a:rPr>
              <a:t>damage </a:t>
            </a:r>
            <a:r>
              <a:rPr lang="en-US" sz="2800" spc="-10">
                <a:effectLst/>
                <a:latin typeface="Calibri" panose="020F0502020204030204" pitchFamily="34" charset="0"/>
                <a:ea typeface="Courier New" panose="02070309020205020404" pitchFamily="49" charset="0"/>
              </a:rPr>
              <a:t>protection</a:t>
            </a:r>
            <a:endParaRPr lang="en-US" spc="0">
              <a:effectLst/>
              <a:latin typeface="Calibri" panose="020F0502020204030204" pitchFamily="34" charset="0"/>
              <a:ea typeface="Courier New" panose="02070309020205020404" pitchFamily="49" charset="0"/>
            </a:endParaRPr>
          </a:p>
          <a:p>
            <a:pPr marL="533400" marR="0">
              <a:lnSpc>
                <a:spcPct val="115000"/>
              </a:lnSpc>
              <a:spcBef>
                <a:spcPts val="205"/>
              </a:spcBef>
            </a:pPr>
            <a:endParaRPr lang="en-US" sz="3600"/>
          </a:p>
        </p:txBody>
      </p:sp>
      <p:pic>
        <p:nvPicPr>
          <p:cNvPr id="6" name="Content Placeholder 5" descr="A car parked on the side of the road&#10;&#10;Description automatically generated">
            <a:extLst>
              <a:ext uri="{FF2B5EF4-FFF2-40B4-BE49-F238E27FC236}">
                <a16:creationId xmlns:a16="http://schemas.microsoft.com/office/drawing/2014/main" id="{65F8A90F-9770-893E-76F0-A977492761B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33427" y="2728686"/>
            <a:ext cx="4664946" cy="1988004"/>
          </a:xfrm>
        </p:spPr>
      </p:pic>
    </p:spTree>
    <p:extLst>
      <p:ext uri="{BB962C8B-B14F-4D97-AF65-F5344CB8AC3E}">
        <p14:creationId xmlns:p14="http://schemas.microsoft.com/office/powerpoint/2010/main" val="16210371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4FE5-4F33-3A08-D632-FEA839CB1B32}"/>
              </a:ext>
            </a:extLst>
          </p:cNvPr>
          <p:cNvSpPr>
            <a:spLocks noGrp="1"/>
          </p:cNvSpPr>
          <p:nvPr>
            <p:ph type="title"/>
          </p:nvPr>
        </p:nvSpPr>
        <p:spPr/>
        <p:txBody>
          <a:bodyPr/>
          <a:lstStyle/>
          <a:p>
            <a:r>
              <a:rPr lang="en-US"/>
              <a:t>Environmental &amp; Traffic Reduction Benefits</a:t>
            </a:r>
          </a:p>
        </p:txBody>
      </p:sp>
      <p:pic>
        <p:nvPicPr>
          <p:cNvPr id="6" name="Content Placeholder 5" descr="A car parked in a parking lot&#10;&#10;Description automatically generated">
            <a:extLst>
              <a:ext uri="{FF2B5EF4-FFF2-40B4-BE49-F238E27FC236}">
                <a16:creationId xmlns:a16="http://schemas.microsoft.com/office/drawing/2014/main" id="{419E984A-3700-F5FA-5AA4-56E79D1FBF4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137886" y="2392436"/>
            <a:ext cx="4934860" cy="3701146"/>
          </a:xfrm>
        </p:spPr>
      </p:pic>
      <p:sp>
        <p:nvSpPr>
          <p:cNvPr id="4" name="Content Placeholder 3">
            <a:extLst>
              <a:ext uri="{FF2B5EF4-FFF2-40B4-BE49-F238E27FC236}">
                <a16:creationId xmlns:a16="http://schemas.microsoft.com/office/drawing/2014/main" id="{C3B8BEC4-3EA4-79C4-66B2-E8DDBFA671DE}"/>
              </a:ext>
            </a:extLst>
          </p:cNvPr>
          <p:cNvSpPr>
            <a:spLocks noGrp="1"/>
          </p:cNvSpPr>
          <p:nvPr>
            <p:ph sz="half" idx="2"/>
          </p:nvPr>
        </p:nvSpPr>
        <p:spPr/>
        <p:txBody>
          <a:bodyPr/>
          <a:lstStyle/>
          <a:p>
            <a:r>
              <a:rPr lang="en-US" spc="0">
                <a:effectLst/>
                <a:latin typeface="Calibri" panose="020F0502020204030204" pitchFamily="34" charset="0"/>
                <a:ea typeface="Calibri" panose="020F0502020204030204" pitchFamily="34" charset="0"/>
              </a:rPr>
              <a:t>545,320</a:t>
            </a:r>
            <a:r>
              <a:rPr lang="en-US" spc="-20">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tons</a:t>
            </a:r>
            <a:r>
              <a:rPr lang="en-US" spc="-15">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of</a:t>
            </a:r>
            <a:r>
              <a:rPr lang="en-US" spc="-10">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CO2</a:t>
            </a:r>
            <a:r>
              <a:rPr lang="en-US" spc="-10">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emissions</a:t>
            </a:r>
            <a:r>
              <a:rPr lang="en-US" spc="-15">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have</a:t>
            </a:r>
            <a:r>
              <a:rPr lang="en-US" spc="-20">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been</a:t>
            </a:r>
            <a:r>
              <a:rPr lang="en-US" spc="-20">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reduced</a:t>
            </a:r>
            <a:r>
              <a:rPr lang="en-US" spc="-10">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in</a:t>
            </a:r>
            <a:r>
              <a:rPr lang="en-US" spc="-20">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the</a:t>
            </a:r>
            <a:r>
              <a:rPr lang="en-US" spc="-10">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last</a:t>
            </a:r>
            <a:r>
              <a:rPr lang="en-US" spc="-10">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year alone.</a:t>
            </a:r>
          </a:p>
          <a:p>
            <a:r>
              <a:rPr lang="en-US" spc="0">
                <a:effectLst/>
                <a:latin typeface="Calibri" panose="020F0502020204030204" pitchFamily="34" charset="0"/>
                <a:ea typeface="Calibri" panose="020F0502020204030204" pitchFamily="34" charset="0"/>
              </a:rPr>
              <a:t>Over</a:t>
            </a:r>
            <a:r>
              <a:rPr lang="en-US" spc="-25">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108,000</a:t>
            </a:r>
            <a:r>
              <a:rPr lang="en-US" spc="-20">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trips</a:t>
            </a:r>
            <a:r>
              <a:rPr lang="en-US" spc="-15">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in</a:t>
            </a:r>
            <a:r>
              <a:rPr lang="en-US" spc="-5">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a</a:t>
            </a:r>
            <a:r>
              <a:rPr lang="en-US" spc="-25">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single</a:t>
            </a:r>
            <a:r>
              <a:rPr lang="en-US" spc="-20">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occupancy</a:t>
            </a:r>
            <a:r>
              <a:rPr lang="en-US" spc="-15">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vehicle</a:t>
            </a:r>
            <a:r>
              <a:rPr lang="en-US" spc="-20">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travelling</a:t>
            </a:r>
            <a:r>
              <a:rPr lang="en-US" spc="-15">
                <a:effectLst/>
                <a:latin typeface="Calibri" panose="020F0502020204030204" pitchFamily="34" charset="0"/>
                <a:ea typeface="Calibri" panose="020F0502020204030204" pitchFamily="34" charset="0"/>
              </a:rPr>
              <a:t> </a:t>
            </a:r>
            <a:r>
              <a:rPr lang="en-US" spc="0">
                <a:effectLst/>
                <a:latin typeface="Calibri" panose="020F0502020204030204" pitchFamily="34" charset="0"/>
                <a:ea typeface="Calibri" panose="020F0502020204030204" pitchFamily="34" charset="0"/>
              </a:rPr>
              <a:t>have been removed from already congested roadways.</a:t>
            </a:r>
            <a:endParaRPr lang="en-US" sz="2400" spc="0">
              <a:effectLst/>
              <a:latin typeface="Calibri" panose="020F0502020204030204" pitchFamily="34" charset="0"/>
              <a:ea typeface="Calibri" panose="020F0502020204030204" pitchFamily="34" charset="0"/>
            </a:endParaRPr>
          </a:p>
          <a:p>
            <a:endParaRPr lang="en-US"/>
          </a:p>
        </p:txBody>
      </p:sp>
    </p:spTree>
    <p:extLst>
      <p:ext uri="{BB962C8B-B14F-4D97-AF65-F5344CB8AC3E}">
        <p14:creationId xmlns:p14="http://schemas.microsoft.com/office/powerpoint/2010/main" val="7768530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771B-F8C3-DEC9-F9AB-362AAD792EF9}"/>
              </a:ext>
            </a:extLst>
          </p:cNvPr>
          <p:cNvSpPr>
            <a:spLocks noGrp="1"/>
          </p:cNvSpPr>
          <p:nvPr>
            <p:ph type="title"/>
          </p:nvPr>
        </p:nvSpPr>
        <p:spPr>
          <a:xfrm>
            <a:off x="2819400" y="5961856"/>
            <a:ext cx="5486400" cy="566738"/>
          </a:xfrm>
        </p:spPr>
        <p:txBody>
          <a:bodyPr/>
          <a:lstStyle/>
          <a:p>
            <a:r>
              <a:rPr lang="en-US"/>
              <a:t>The Happiness Factor</a:t>
            </a:r>
          </a:p>
        </p:txBody>
      </p:sp>
      <p:pic>
        <p:nvPicPr>
          <p:cNvPr id="6" name="Picture Placeholder 5" descr="A couple of people standing next to a car&#10;&#10;Description automatically generated">
            <a:extLst>
              <a:ext uri="{FF2B5EF4-FFF2-40B4-BE49-F238E27FC236}">
                <a16:creationId xmlns:a16="http://schemas.microsoft.com/office/drawing/2014/main" id="{FA8E53D1-3002-5323-7D91-7A6CE6CE5A9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1875" r="21875"/>
          <a:stretch>
            <a:fillRect/>
          </a:stretch>
        </p:blipFill>
        <p:spPr>
          <a:xfrm rot="5400000">
            <a:off x="1066622" y="-1223220"/>
            <a:ext cx="6978330" cy="9304440"/>
          </a:xfrm>
        </p:spPr>
      </p:pic>
      <p:sp>
        <p:nvSpPr>
          <p:cNvPr id="4" name="Text Placeholder 3">
            <a:extLst>
              <a:ext uri="{FF2B5EF4-FFF2-40B4-BE49-F238E27FC236}">
                <a16:creationId xmlns:a16="http://schemas.microsoft.com/office/drawing/2014/main" id="{7DE9936D-B1A9-AA50-1D22-1DE85C145FBC}"/>
              </a:ext>
            </a:extLst>
          </p:cNvPr>
          <p:cNvSpPr>
            <a:spLocks noGrp="1"/>
          </p:cNvSpPr>
          <p:nvPr>
            <p:ph type="body" sz="half" idx="2"/>
          </p:nvPr>
        </p:nvSpPr>
        <p:spPr>
          <a:xfrm>
            <a:off x="-115888" y="6320949"/>
            <a:ext cx="5486400" cy="804862"/>
          </a:xfrm>
        </p:spPr>
        <p:txBody>
          <a:bodyPr/>
          <a:lstStyle/>
          <a:p>
            <a:r>
              <a:rPr lang="en-US" sz="3200"/>
              <a:t>The Happiness Factor</a:t>
            </a:r>
          </a:p>
        </p:txBody>
      </p:sp>
    </p:spTree>
    <p:extLst>
      <p:ext uri="{BB962C8B-B14F-4D97-AF65-F5344CB8AC3E}">
        <p14:creationId xmlns:p14="http://schemas.microsoft.com/office/powerpoint/2010/main" val="1250921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2C995-3154-7D7E-99D8-43C08C1A190D}"/>
            </a:ext>
          </a:extLst>
        </p:cNvPr>
        <p:cNvGrpSpPr/>
        <p:nvPr/>
      </p:nvGrpSpPr>
      <p:grpSpPr>
        <a:xfrm>
          <a:off x="0" y="0"/>
          <a:ext cx="0" cy="0"/>
          <a:chOff x="0" y="0"/>
          <a:chExt cx="0" cy="0"/>
        </a:xfrm>
      </p:grpSpPr>
      <p:sp>
        <p:nvSpPr>
          <p:cNvPr id="95234" name="Rectangle 2">
            <a:extLst>
              <a:ext uri="{FF2B5EF4-FFF2-40B4-BE49-F238E27FC236}">
                <a16:creationId xmlns:a16="http://schemas.microsoft.com/office/drawing/2014/main" id="{FE324220-82FC-1B59-AF91-4F5F166A746A}"/>
              </a:ext>
            </a:extLst>
          </p:cNvPr>
          <p:cNvSpPr>
            <a:spLocks noGrp="1" noChangeArrowheads="1"/>
          </p:cNvSpPr>
          <p:nvPr>
            <p:ph type="ctrTitle"/>
          </p:nvPr>
        </p:nvSpPr>
        <p:spPr>
          <a:xfrm>
            <a:off x="685800" y="609600"/>
            <a:ext cx="7772400" cy="2209800"/>
          </a:xfrm>
        </p:spPr>
        <p:txBody>
          <a:bodyPr/>
          <a:lstStyle/>
          <a:p>
            <a:pPr eaLnBrk="1" hangingPunct="1"/>
            <a:r>
              <a:rPr lang="en-US" altLang="en-US" sz="4000"/>
              <a:t>Congratulations to:</a:t>
            </a:r>
            <a:br>
              <a:rPr lang="en-US" altLang="en-US" sz="4000"/>
            </a:br>
            <a:r>
              <a:rPr lang="en-US" altLang="en-US" sz="3200"/>
              <a:t>Commute with Enterprise Vanpool Program</a:t>
            </a:r>
            <a:br>
              <a:rPr lang="en-US" altLang="en-US" sz="4000"/>
            </a:br>
            <a:r>
              <a:rPr lang="en-US" altLang="en-US" sz="4000"/>
              <a:t>2024 Transportation Excellence  </a:t>
            </a:r>
            <a:br>
              <a:rPr lang="en-US" altLang="en-US" sz="4000"/>
            </a:br>
            <a:r>
              <a:rPr lang="en-US" altLang="en-US" sz="4000"/>
              <a:t>Awards Honoree !</a:t>
            </a:r>
          </a:p>
        </p:txBody>
      </p:sp>
      <p:pic>
        <p:nvPicPr>
          <p:cNvPr id="4" name="Picture 3">
            <a:extLst>
              <a:ext uri="{FF2B5EF4-FFF2-40B4-BE49-F238E27FC236}">
                <a16:creationId xmlns:a16="http://schemas.microsoft.com/office/drawing/2014/main" id="{0B567784-EC49-2BEE-8345-B6E8BB211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240" y="4745817"/>
            <a:ext cx="4246880" cy="1700168"/>
          </a:xfrm>
          <a:prstGeom prst="rect">
            <a:avLst/>
          </a:prstGeom>
        </p:spPr>
      </p:pic>
    </p:spTree>
    <p:extLst>
      <p:ext uri="{BB962C8B-B14F-4D97-AF65-F5344CB8AC3E}">
        <p14:creationId xmlns:p14="http://schemas.microsoft.com/office/powerpoint/2010/main" val="3907270671"/>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0D2D69E0-CBD8-4DA4-99EA-FAF7B266C77F}"/>
              </a:ext>
            </a:extLst>
          </p:cNvPr>
          <p:cNvSpPr>
            <a:spLocks noGrp="1" noChangeArrowheads="1"/>
          </p:cNvSpPr>
          <p:nvPr>
            <p:ph type="ctrTitle"/>
          </p:nvPr>
        </p:nvSpPr>
        <p:spPr/>
        <p:txBody>
          <a:bodyPr/>
          <a:lstStyle/>
          <a:p>
            <a:r>
              <a:rPr lang="en-US" altLang="en-US" sz="5400"/>
              <a:t>23</a:t>
            </a:r>
            <a:r>
              <a:rPr lang="en-US" altLang="en-US" sz="5400" baseline="30000"/>
              <a:t>rd </a:t>
            </a:r>
            <a:r>
              <a:rPr lang="en-US" altLang="en-US" sz="5400"/>
              <a:t>Annual Transportation Excellence Awards</a:t>
            </a:r>
          </a:p>
        </p:txBody>
      </p:sp>
      <p:sp>
        <p:nvSpPr>
          <p:cNvPr id="93187" name="Subtitle 2">
            <a:extLst>
              <a:ext uri="{FF2B5EF4-FFF2-40B4-BE49-F238E27FC236}">
                <a16:creationId xmlns:a16="http://schemas.microsoft.com/office/drawing/2014/main" id="{DA0AC01F-97BC-47E2-BDB2-8CB8799D23E8}"/>
              </a:ext>
            </a:extLst>
          </p:cNvPr>
          <p:cNvSpPr>
            <a:spLocks noGrp="1" noChangeArrowheads="1"/>
          </p:cNvSpPr>
          <p:nvPr>
            <p:ph type="subTitle" idx="1"/>
          </p:nvPr>
        </p:nvSpPr>
        <p:spPr/>
        <p:txBody>
          <a:bodyPr/>
          <a:lstStyle/>
          <a:p>
            <a:r>
              <a:rPr lang="en-US" altLang="en-US" sz="4400"/>
              <a:t>TAMC Employee Recognition</a:t>
            </a:r>
          </a:p>
        </p:txBody>
      </p:sp>
    </p:spTree>
    <p:extLst>
      <p:ext uri="{BB962C8B-B14F-4D97-AF65-F5344CB8AC3E}">
        <p14:creationId xmlns:p14="http://schemas.microsoft.com/office/powerpoint/2010/main" val="2068594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3086-5046-5864-6153-BEB2D699E2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EC0973-0E0F-D2D7-DDC5-A4F7DDCCAAA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AF2BE06-C1AF-1A31-E187-7838BA213C8A}"/>
              </a:ext>
            </a:extLst>
          </p:cNvPr>
          <p:cNvPicPr>
            <a:picLocks noChangeAspect="1"/>
          </p:cNvPicPr>
          <p:nvPr/>
        </p:nvPicPr>
        <p:blipFill>
          <a:blip r:embed="rId3"/>
          <a:stretch>
            <a:fillRect/>
          </a:stretch>
        </p:blipFill>
        <p:spPr>
          <a:xfrm>
            <a:off x="-1155393" y="-58365"/>
            <a:ext cx="11454786" cy="6974730"/>
          </a:xfrm>
          <a:prstGeom prst="rect">
            <a:avLst/>
          </a:prstGeom>
        </p:spPr>
      </p:pic>
    </p:spTree>
    <p:extLst>
      <p:ext uri="{BB962C8B-B14F-4D97-AF65-F5344CB8AC3E}">
        <p14:creationId xmlns:p14="http://schemas.microsoft.com/office/powerpoint/2010/main" val="22072892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E808-93DB-4249-880F-055CC3E5ACD6}"/>
              </a:ext>
            </a:extLst>
          </p:cNvPr>
          <p:cNvSpPr>
            <a:spLocks noGrp="1"/>
          </p:cNvSpPr>
          <p:nvPr>
            <p:ph type="ctrTitle"/>
          </p:nvPr>
        </p:nvSpPr>
        <p:spPr>
          <a:xfrm>
            <a:off x="685800" y="1981200"/>
            <a:ext cx="7772400" cy="1143000"/>
          </a:xfrm>
        </p:spPr>
        <p:txBody>
          <a:bodyPr/>
          <a:lstStyle/>
          <a:p>
            <a:r>
              <a:rPr lang="en-US" b="1"/>
              <a:t>TAMC Employee </a:t>
            </a:r>
            <a:br>
              <a:rPr lang="en-US" b="1"/>
            </a:br>
            <a:r>
              <a:rPr lang="en-US" b="1"/>
              <a:t>Certificates of Appreciation</a:t>
            </a:r>
          </a:p>
        </p:txBody>
      </p:sp>
      <p:sp>
        <p:nvSpPr>
          <p:cNvPr id="3" name="Subtitle 2">
            <a:extLst>
              <a:ext uri="{FF2B5EF4-FFF2-40B4-BE49-F238E27FC236}">
                <a16:creationId xmlns:a16="http://schemas.microsoft.com/office/drawing/2014/main" id="{BB671314-54AB-46C9-BC52-26876979B3B1}"/>
              </a:ext>
            </a:extLst>
          </p:cNvPr>
          <p:cNvSpPr>
            <a:spLocks noGrp="1"/>
          </p:cNvSpPr>
          <p:nvPr>
            <p:ph type="subTitle" idx="1"/>
          </p:nvPr>
        </p:nvSpPr>
        <p:spPr>
          <a:xfrm>
            <a:off x="1371600" y="4419600"/>
            <a:ext cx="6400800" cy="1752600"/>
          </a:xfrm>
        </p:spPr>
        <p:txBody>
          <a:bodyPr/>
          <a:lstStyle/>
          <a:p>
            <a:r>
              <a:rPr lang="en-US" sz="4400" b="1"/>
              <a:t>10 </a:t>
            </a:r>
            <a:r>
              <a:rPr lang="en-US" sz="4800" b="1"/>
              <a:t>Years of Service</a:t>
            </a:r>
          </a:p>
        </p:txBody>
      </p:sp>
      <p:pic>
        <p:nvPicPr>
          <p:cNvPr id="4" name="Picture 3" descr="Logo, company name&#10;&#10;Description automatically generated">
            <a:extLst>
              <a:ext uri="{FF2B5EF4-FFF2-40B4-BE49-F238E27FC236}">
                <a16:creationId xmlns:a16="http://schemas.microsoft.com/office/drawing/2014/main" id="{69082D02-ED7D-4DE1-83BE-A4939AC5B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5486400"/>
            <a:ext cx="3714668" cy="975098"/>
          </a:xfrm>
          <a:prstGeom prst="rect">
            <a:avLst/>
          </a:prstGeom>
          <a:noFill/>
        </p:spPr>
      </p:pic>
    </p:spTree>
    <p:extLst>
      <p:ext uri="{BB962C8B-B14F-4D97-AF65-F5344CB8AC3E}">
        <p14:creationId xmlns:p14="http://schemas.microsoft.com/office/powerpoint/2010/main" val="4011878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5257-102E-F887-B303-FA9838507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E3CE95-7A0C-DC81-06AE-AD4AD8476ACC}"/>
              </a:ext>
            </a:extLst>
          </p:cNvPr>
          <p:cNvSpPr>
            <a:spLocks noGrp="1"/>
          </p:cNvSpPr>
          <p:nvPr>
            <p:ph type="title"/>
          </p:nvPr>
        </p:nvSpPr>
        <p:spPr>
          <a:xfrm>
            <a:off x="381000" y="745235"/>
            <a:ext cx="3008313" cy="1162050"/>
          </a:xfrm>
        </p:spPr>
        <p:txBody>
          <a:bodyPr wrap="square" anchor="b">
            <a:noAutofit/>
          </a:bodyPr>
          <a:lstStyle/>
          <a:p>
            <a:r>
              <a:rPr lang="en-US" sz="5400"/>
              <a:t>Theresa     Wright</a:t>
            </a:r>
          </a:p>
        </p:txBody>
      </p:sp>
      <p:sp>
        <p:nvSpPr>
          <p:cNvPr id="8" name="Text Placeholder 3">
            <a:extLst>
              <a:ext uri="{FF2B5EF4-FFF2-40B4-BE49-F238E27FC236}">
                <a16:creationId xmlns:a16="http://schemas.microsoft.com/office/drawing/2014/main" id="{ADD991AB-F131-FFDD-E057-4EAE0C81F90E}"/>
              </a:ext>
            </a:extLst>
          </p:cNvPr>
          <p:cNvSpPr>
            <a:spLocks noGrp="1"/>
          </p:cNvSpPr>
          <p:nvPr>
            <p:ph type="body" sz="half" idx="2"/>
          </p:nvPr>
        </p:nvSpPr>
        <p:spPr>
          <a:xfrm>
            <a:off x="457200" y="1435100"/>
            <a:ext cx="3008313" cy="4691063"/>
          </a:xfrm>
        </p:spPr>
        <p:txBody>
          <a:bodyPr/>
          <a:lstStyle/>
          <a:p>
            <a:endParaRPr lang="en-US" sz="2800" b="1" i="0">
              <a:effectLst/>
              <a:latin typeface="Raleway" pitchFamily="2" charset="0"/>
            </a:endParaRPr>
          </a:p>
          <a:p>
            <a:endParaRPr lang="en-US" sz="3600" b="1">
              <a:latin typeface="Raleway" pitchFamily="2" charset="0"/>
            </a:endParaRPr>
          </a:p>
          <a:p>
            <a:r>
              <a:rPr lang="en-US" sz="3600" b="1">
                <a:latin typeface="Raleway" pitchFamily="2" charset="0"/>
              </a:rPr>
              <a:t>Community </a:t>
            </a:r>
          </a:p>
          <a:p>
            <a:r>
              <a:rPr lang="en-US" sz="3600" b="1">
                <a:latin typeface="Raleway" pitchFamily="2" charset="0"/>
              </a:rPr>
              <a:t>Outreach </a:t>
            </a:r>
          </a:p>
          <a:p>
            <a:r>
              <a:rPr lang="en-US" sz="3600" b="1">
                <a:latin typeface="Raleway" pitchFamily="2" charset="0"/>
              </a:rPr>
              <a:t>Coordinator</a:t>
            </a:r>
            <a:endParaRPr lang="en-US" sz="3600" b="1" i="0">
              <a:effectLst/>
              <a:latin typeface="Raleway" pitchFamily="2" charset="0"/>
            </a:endParaRPr>
          </a:p>
          <a:p>
            <a:endParaRPr lang="en-US"/>
          </a:p>
        </p:txBody>
      </p:sp>
      <p:pic>
        <p:nvPicPr>
          <p:cNvPr id="4" name="Picture 3" descr="A person wearing glasses and a jacket&#10;&#10;Description automatically generated">
            <a:extLst>
              <a:ext uri="{FF2B5EF4-FFF2-40B4-BE49-F238E27FC236}">
                <a16:creationId xmlns:a16="http://schemas.microsoft.com/office/drawing/2014/main" id="{EE441768-1C61-5046-71B6-4FEE331A9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648049"/>
            <a:ext cx="5429269" cy="8154097"/>
          </a:xfrm>
          <a:prstGeom prst="rect">
            <a:avLst/>
          </a:prstGeom>
        </p:spPr>
      </p:pic>
    </p:spTree>
    <p:extLst>
      <p:ext uri="{BB962C8B-B14F-4D97-AF65-F5344CB8AC3E}">
        <p14:creationId xmlns:p14="http://schemas.microsoft.com/office/powerpoint/2010/main" val="42844428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0D2D69E0-CBD8-4DA4-99EA-FAF7B266C77F}"/>
              </a:ext>
            </a:extLst>
          </p:cNvPr>
          <p:cNvSpPr>
            <a:spLocks noGrp="1" noChangeArrowheads="1"/>
          </p:cNvSpPr>
          <p:nvPr>
            <p:ph type="ctrTitle"/>
          </p:nvPr>
        </p:nvSpPr>
        <p:spPr/>
        <p:txBody>
          <a:bodyPr/>
          <a:lstStyle/>
          <a:p>
            <a:r>
              <a:rPr lang="en-US" altLang="en-US" sz="5400"/>
              <a:t>23</a:t>
            </a:r>
            <a:r>
              <a:rPr lang="en-US" altLang="en-US" sz="5400" baseline="30000"/>
              <a:t>rd </a:t>
            </a:r>
            <a:r>
              <a:rPr lang="en-US" altLang="en-US" sz="5400"/>
              <a:t>Annual Transportation Excellence Awards</a:t>
            </a:r>
          </a:p>
        </p:txBody>
      </p:sp>
      <p:sp>
        <p:nvSpPr>
          <p:cNvPr id="93187" name="Subtitle 2">
            <a:extLst>
              <a:ext uri="{FF2B5EF4-FFF2-40B4-BE49-F238E27FC236}">
                <a16:creationId xmlns:a16="http://schemas.microsoft.com/office/drawing/2014/main" id="{DA0AC01F-97BC-47E2-BDB2-8CB8799D23E8}"/>
              </a:ext>
            </a:extLst>
          </p:cNvPr>
          <p:cNvSpPr>
            <a:spLocks noGrp="1" noChangeArrowheads="1"/>
          </p:cNvSpPr>
          <p:nvPr>
            <p:ph type="subTitle" idx="1"/>
          </p:nvPr>
        </p:nvSpPr>
        <p:spPr/>
        <p:txBody>
          <a:bodyPr/>
          <a:lstStyle/>
          <a:p>
            <a:r>
              <a:rPr lang="en-US" altLang="en-US" sz="5400"/>
              <a:t>Outgoing TAMC </a:t>
            </a:r>
          </a:p>
          <a:p>
            <a:r>
              <a:rPr lang="en-US" altLang="en-US" sz="5400"/>
              <a:t>Board Chair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B5CA4-48C8-EF6A-655C-7AA63171A30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7C764-74A7-4711-322C-7574D1D5CF70}"/>
              </a:ext>
            </a:extLst>
          </p:cNvPr>
          <p:cNvSpPr txBox="1"/>
          <p:nvPr/>
        </p:nvSpPr>
        <p:spPr bwMode="auto">
          <a:xfrm>
            <a:off x="-1676400" y="156528"/>
            <a:ext cx="10210800" cy="1143000"/>
          </a:xfrm>
          <a:prstGeom prst="rect">
            <a:avLst/>
          </a:prstGeom>
          <a:noFill/>
          <a:ln>
            <a:noFill/>
          </a:ln>
          <a:effectLst/>
        </p:spPr>
        <p:txBody>
          <a:bodyPr vert="horz" wrap="square" lIns="91440" tIns="45720" rIns="91440" bIns="45720" numCol="1" rtlCol="0" anchor="ctr" anchorCtr="0" compatLnSpc="1">
            <a:prstTxWarp prst="textNoShape">
              <a:avLst/>
            </a:prstTxWarp>
            <a:normAutofit/>
          </a:bodyPr>
          <a:lstStyle/>
          <a:p>
            <a:pPr algn="ctr">
              <a:spcAft>
                <a:spcPts val="600"/>
              </a:spcAft>
            </a:pPr>
            <a:r>
              <a:rPr lang="en-US" sz="6000" b="1">
                <a:solidFill>
                  <a:schemeClr val="tx2"/>
                </a:solidFill>
                <a:latin typeface="+mj-lt"/>
                <a:ea typeface="+mj-ea"/>
                <a:cs typeface="+mj-cs"/>
              </a:rPr>
              <a:t>             </a:t>
            </a:r>
            <a:r>
              <a:rPr lang="en-US" sz="5400" b="1">
                <a:solidFill>
                  <a:schemeClr val="tx2"/>
                </a:solidFill>
                <a:latin typeface="+mj-lt"/>
                <a:ea typeface="+mj-ea"/>
                <a:cs typeface="+mj-cs"/>
              </a:rPr>
              <a:t>Chris Lopez </a:t>
            </a:r>
            <a:endParaRPr lang="en-US" sz="6000" b="1">
              <a:solidFill>
                <a:schemeClr val="tx2"/>
              </a:solidFill>
              <a:latin typeface="+mj-lt"/>
              <a:ea typeface="+mj-ea"/>
              <a:cs typeface="+mj-cs"/>
            </a:endParaRPr>
          </a:p>
        </p:txBody>
      </p:sp>
      <p:sp>
        <p:nvSpPr>
          <p:cNvPr id="8" name="TextBox 7">
            <a:extLst>
              <a:ext uri="{FF2B5EF4-FFF2-40B4-BE49-F238E27FC236}">
                <a16:creationId xmlns:a16="http://schemas.microsoft.com/office/drawing/2014/main" id="{10FE4FB8-06A2-5741-67C9-6089DD3F5302}"/>
              </a:ext>
            </a:extLst>
          </p:cNvPr>
          <p:cNvSpPr txBox="1"/>
          <p:nvPr/>
        </p:nvSpPr>
        <p:spPr bwMode="auto">
          <a:xfrm>
            <a:off x="457200" y="990600"/>
            <a:ext cx="8534400" cy="4114800"/>
          </a:xfrm>
          <a:prstGeom prst="rect">
            <a:avLst/>
          </a:prstGeom>
          <a:noFill/>
          <a:ln>
            <a:noFill/>
          </a:ln>
          <a:effectLst/>
        </p:spPr>
        <p:txBody>
          <a:bodyPr vert="horz" wrap="square" lIns="91440" tIns="45720" rIns="91440" bIns="45720" numCol="1" rtlCol="0" anchor="t" anchorCtr="0" compatLnSpc="1">
            <a:prstTxWarp prst="textNoShape">
              <a:avLst/>
            </a:prstTxWarp>
            <a:normAutofit/>
          </a:bodyPr>
          <a:lstStyle/>
          <a:p>
            <a:pPr algn="ctr">
              <a:spcBef>
                <a:spcPct val="20000"/>
              </a:spcBef>
            </a:pPr>
            <a:r>
              <a:rPr lang="en-US" sz="4400" b="1">
                <a:latin typeface="+mn-lt"/>
              </a:rPr>
              <a:t>Supervisor, District 3</a:t>
            </a:r>
          </a:p>
          <a:p>
            <a:pPr>
              <a:spcBef>
                <a:spcPct val="20000"/>
              </a:spcBef>
            </a:pPr>
            <a:endParaRPr lang="en-US" sz="2800">
              <a:latin typeface="+mn-lt"/>
            </a:endParaRPr>
          </a:p>
        </p:txBody>
      </p:sp>
      <p:pic>
        <p:nvPicPr>
          <p:cNvPr id="4" name="Content Placeholder 3" descr="A person in a suit&#10;&#10;Description automatically generated">
            <a:extLst>
              <a:ext uri="{FF2B5EF4-FFF2-40B4-BE49-F238E27FC236}">
                <a16:creationId xmlns:a16="http://schemas.microsoft.com/office/drawing/2014/main" id="{04C88B50-DB17-D58B-A868-4FB68F570A8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4290" y="14780"/>
            <a:ext cx="9212580" cy="6141720"/>
          </a:xfrm>
        </p:spPr>
      </p:pic>
      <p:sp>
        <p:nvSpPr>
          <p:cNvPr id="3" name="TextBox 2">
            <a:extLst>
              <a:ext uri="{FF2B5EF4-FFF2-40B4-BE49-F238E27FC236}">
                <a16:creationId xmlns:a16="http://schemas.microsoft.com/office/drawing/2014/main" id="{DD45C506-482F-4AC4-6117-7C31EF5E1DF6}"/>
              </a:ext>
            </a:extLst>
          </p:cNvPr>
          <p:cNvSpPr txBox="1"/>
          <p:nvPr/>
        </p:nvSpPr>
        <p:spPr>
          <a:xfrm>
            <a:off x="5029200" y="5619555"/>
            <a:ext cx="5437760" cy="461665"/>
          </a:xfrm>
          <a:prstGeom prst="rect">
            <a:avLst/>
          </a:prstGeom>
          <a:noFill/>
        </p:spPr>
        <p:txBody>
          <a:bodyPr wrap="square">
            <a:spAutoFit/>
          </a:bodyPr>
          <a:lstStyle/>
          <a:p>
            <a:pPr algn="ctr">
              <a:spcBef>
                <a:spcPct val="20000"/>
              </a:spcBef>
            </a:pPr>
            <a:r>
              <a:rPr lang="en-US" sz="2400" b="1">
                <a:latin typeface="+mn-lt"/>
              </a:rPr>
              <a:t>Supervisor, District 3</a:t>
            </a:r>
          </a:p>
        </p:txBody>
      </p:sp>
      <p:sp>
        <p:nvSpPr>
          <p:cNvPr id="6" name="TextBox 5">
            <a:extLst>
              <a:ext uri="{FF2B5EF4-FFF2-40B4-BE49-F238E27FC236}">
                <a16:creationId xmlns:a16="http://schemas.microsoft.com/office/drawing/2014/main" id="{C7041F6F-ADF6-C669-C3B0-B64870034D55}"/>
              </a:ext>
            </a:extLst>
          </p:cNvPr>
          <p:cNvSpPr txBox="1"/>
          <p:nvPr/>
        </p:nvSpPr>
        <p:spPr>
          <a:xfrm>
            <a:off x="838200" y="5995572"/>
            <a:ext cx="5462080" cy="769441"/>
          </a:xfrm>
          <a:prstGeom prst="rect">
            <a:avLst/>
          </a:prstGeom>
          <a:noFill/>
        </p:spPr>
        <p:txBody>
          <a:bodyPr wrap="square">
            <a:spAutoFit/>
          </a:bodyPr>
          <a:lstStyle/>
          <a:p>
            <a:pPr algn="ctr"/>
            <a:r>
              <a:rPr lang="en-US" sz="4400" b="1">
                <a:solidFill>
                  <a:schemeClr val="tx2"/>
                </a:solidFill>
                <a:latin typeface="+mj-lt"/>
                <a:ea typeface="+mj-ea"/>
                <a:cs typeface="+mj-cs"/>
              </a:rPr>
              <a:t>Chris Lopez </a:t>
            </a:r>
            <a:endParaRPr lang="en-US" sz="4400"/>
          </a:p>
        </p:txBody>
      </p:sp>
    </p:spTree>
    <p:extLst>
      <p:ext uri="{BB962C8B-B14F-4D97-AF65-F5344CB8AC3E}">
        <p14:creationId xmlns:p14="http://schemas.microsoft.com/office/powerpoint/2010/main" val="41514767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859592B-568A-4B48-9375-9E388FA05E0C}"/>
              </a:ext>
            </a:extLst>
          </p:cNvPr>
          <p:cNvSpPr>
            <a:spLocks noGrp="1" noChangeArrowheads="1"/>
          </p:cNvSpPr>
          <p:nvPr>
            <p:ph type="ctrTitle"/>
          </p:nvPr>
        </p:nvSpPr>
        <p:spPr>
          <a:xfrm>
            <a:off x="685800" y="762000"/>
            <a:ext cx="7772400" cy="2209800"/>
          </a:xfrm>
        </p:spPr>
        <p:txBody>
          <a:bodyPr/>
          <a:lstStyle/>
          <a:p>
            <a:pPr eaLnBrk="1" hangingPunct="1"/>
            <a:r>
              <a:rPr lang="en-US" altLang="en-US"/>
              <a:t>Congratulations to all!</a:t>
            </a:r>
            <a:br>
              <a:rPr lang="en-US" altLang="en-US"/>
            </a:br>
            <a:r>
              <a:rPr lang="en-US" altLang="en-US"/>
              <a:t>2024 Transportation                    Excellence Awards</a:t>
            </a:r>
          </a:p>
        </p:txBody>
      </p:sp>
      <p:pic>
        <p:nvPicPr>
          <p:cNvPr id="4" name="Picture 3">
            <a:extLst>
              <a:ext uri="{FF2B5EF4-FFF2-40B4-BE49-F238E27FC236}">
                <a16:creationId xmlns:a16="http://schemas.microsoft.com/office/drawing/2014/main" id="{185946B7-B135-4D20-A87C-99F102B47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240" y="4745817"/>
            <a:ext cx="4246880" cy="1700168"/>
          </a:xfrm>
          <a:prstGeom prst="rect">
            <a:avLst/>
          </a:prstGeom>
        </p:spPr>
      </p:pic>
    </p:spTree>
    <p:extLst>
      <p:ext uri="{BB962C8B-B14F-4D97-AF65-F5344CB8AC3E}">
        <p14:creationId xmlns:p14="http://schemas.microsoft.com/office/powerpoint/2010/main" val="1022342598"/>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D8BD2D4-1D9D-4289-BCF5-35594DF8F79E}"/>
              </a:ext>
            </a:extLst>
          </p:cNvPr>
          <p:cNvSpPr>
            <a:spLocks noGrp="1" noChangeArrowheads="1"/>
          </p:cNvSpPr>
          <p:nvPr>
            <p:ph type="ctrTitle"/>
          </p:nvPr>
        </p:nvSpPr>
        <p:spPr>
          <a:xfrm>
            <a:off x="609600" y="1219200"/>
            <a:ext cx="7772400" cy="1143000"/>
          </a:xfrm>
        </p:spPr>
        <p:txBody>
          <a:bodyPr/>
          <a:lstStyle/>
          <a:p>
            <a:pPr eaLnBrk="1" hangingPunct="1"/>
            <a:r>
              <a:rPr lang="en-US" altLang="en-US" sz="6000" b="1"/>
              <a:t>24</a:t>
            </a:r>
            <a:r>
              <a:rPr lang="en-US" altLang="en-US" sz="6000" b="1" baseline="30000"/>
              <a:t>th</a:t>
            </a:r>
            <a:r>
              <a:rPr lang="en-US" altLang="en-US" sz="6000" b="1"/>
              <a:t> Anniversary</a:t>
            </a:r>
            <a:br>
              <a:rPr lang="en-US" altLang="en-US" sz="6000" b="1"/>
            </a:br>
            <a:r>
              <a:rPr lang="en-US" altLang="en-US" sz="5400" b="1"/>
              <a:t>Transportation Excellence Awards </a:t>
            </a:r>
            <a:endParaRPr lang="en-US" altLang="en-US" sz="6000" b="1"/>
          </a:p>
        </p:txBody>
      </p:sp>
      <p:sp>
        <p:nvSpPr>
          <p:cNvPr id="4099" name="Rectangle 3">
            <a:extLst>
              <a:ext uri="{FF2B5EF4-FFF2-40B4-BE49-F238E27FC236}">
                <a16:creationId xmlns:a16="http://schemas.microsoft.com/office/drawing/2014/main" id="{5F271A12-46F2-4BC4-AAED-65B4BBF80AEF}"/>
              </a:ext>
            </a:extLst>
          </p:cNvPr>
          <p:cNvSpPr>
            <a:spLocks noGrp="1" noChangeArrowheads="1"/>
          </p:cNvSpPr>
          <p:nvPr>
            <p:ph type="subTitle" idx="1"/>
          </p:nvPr>
        </p:nvSpPr>
        <p:spPr>
          <a:xfrm>
            <a:off x="1371600" y="3886200"/>
            <a:ext cx="6400800" cy="685800"/>
          </a:xfrm>
        </p:spPr>
        <p:txBody>
          <a:bodyPr/>
          <a:lstStyle/>
          <a:p>
            <a:pPr eaLnBrk="1" hangingPunct="1"/>
            <a:r>
              <a:rPr lang="en-US" altLang="en-US" b="1"/>
              <a:t>Board of Directors Meeting                        January 21, 2026</a:t>
            </a:r>
          </a:p>
          <a:p>
            <a:pPr eaLnBrk="1" hangingPunct="1"/>
            <a:endParaRPr lang="en-US" altLang="en-US"/>
          </a:p>
        </p:txBody>
      </p:sp>
      <p:pic>
        <p:nvPicPr>
          <p:cNvPr id="3" name="Picture 2">
            <a:extLst>
              <a:ext uri="{FF2B5EF4-FFF2-40B4-BE49-F238E27FC236}">
                <a16:creationId xmlns:a16="http://schemas.microsoft.com/office/drawing/2014/main" id="{58B8036B-E8BA-45F8-A6E7-E4F4CEBCA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560" y="5130938"/>
            <a:ext cx="4246880" cy="1700168"/>
          </a:xfrm>
          <a:prstGeom prst="rect">
            <a:avLst/>
          </a:prstGeom>
        </p:spPr>
      </p:pic>
    </p:spTree>
    <p:extLst>
      <p:ext uri="{BB962C8B-B14F-4D97-AF65-F5344CB8AC3E}">
        <p14:creationId xmlns:p14="http://schemas.microsoft.com/office/powerpoint/2010/main" val="150254454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313CE-34F5-0263-5AB9-B7D99546D57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D55E778-410C-2188-9B86-563EA3B28D7A}"/>
              </a:ext>
            </a:extLst>
          </p:cNvPr>
          <p:cNvPicPr>
            <a:picLocks noChangeAspect="1"/>
          </p:cNvPicPr>
          <p:nvPr/>
        </p:nvPicPr>
        <p:blipFill>
          <a:blip r:embed="rId3"/>
          <a:stretch>
            <a:fillRect/>
          </a:stretch>
        </p:blipFill>
        <p:spPr>
          <a:xfrm>
            <a:off x="272374" y="-144393"/>
            <a:ext cx="8795426" cy="7146786"/>
          </a:xfrm>
          <a:prstGeom prst="rect">
            <a:avLst/>
          </a:prstGeom>
        </p:spPr>
      </p:pic>
    </p:spTree>
    <p:extLst>
      <p:ext uri="{BB962C8B-B14F-4D97-AF65-F5344CB8AC3E}">
        <p14:creationId xmlns:p14="http://schemas.microsoft.com/office/powerpoint/2010/main" val="2837142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7CDD39-F9D6-9D33-D8A2-DC4687C5CB4E}"/>
              </a:ext>
            </a:extLst>
          </p:cNvPr>
          <p:cNvPicPr>
            <a:picLocks noChangeAspect="1"/>
          </p:cNvPicPr>
          <p:nvPr/>
        </p:nvPicPr>
        <p:blipFill>
          <a:blip r:embed="rId3"/>
          <a:stretch>
            <a:fillRect/>
          </a:stretch>
        </p:blipFill>
        <p:spPr>
          <a:xfrm>
            <a:off x="-526612" y="-152400"/>
            <a:ext cx="10197224" cy="7305472"/>
          </a:xfrm>
          <a:prstGeom prst="rect">
            <a:avLst/>
          </a:prstGeom>
        </p:spPr>
      </p:pic>
    </p:spTree>
    <p:extLst>
      <p:ext uri="{BB962C8B-B14F-4D97-AF65-F5344CB8AC3E}">
        <p14:creationId xmlns:p14="http://schemas.microsoft.com/office/powerpoint/2010/main" val="256918617"/>
      </p:ext>
    </p:extLst>
  </p:cSld>
  <p:clrMapOvr>
    <a:masterClrMapping/>
  </p:clrMapOvr>
</p:sld>
</file>

<file path=ppt/theme/theme1.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89A18C41AAC3418EBFC4D13CA3E59E" ma:contentTypeVersion="19" ma:contentTypeDescription="Create a new document." ma:contentTypeScope="" ma:versionID="d3e9b59ebaeba0d84b7df3fce4121d97">
  <xsd:schema xmlns:xsd="http://www.w3.org/2001/XMLSchema" xmlns:xs="http://www.w3.org/2001/XMLSchema" xmlns:p="http://schemas.microsoft.com/office/2006/metadata/properties" xmlns:ns2="dc22578f-816f-46db-a965-a1ef8daeb1c2" xmlns:ns3="faf2dff7-1506-4aa5-8991-bbb7af5dd8fc" targetNamespace="http://schemas.microsoft.com/office/2006/metadata/properties" ma:root="true" ma:fieldsID="25fadf29fbeb3dc26c07790da40b96a2" ns2:_="" ns3:_="">
    <xsd:import namespace="dc22578f-816f-46db-a965-a1ef8daeb1c2"/>
    <xsd:import namespace="faf2dff7-1506-4aa5-8991-bbb7af5dd8f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22578f-816f-46db-a965-a1ef8daeb1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2b3e53e-12d5-4e58-a8f6-425b524cd83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f2dff7-1506-4aa5-8991-bbb7af5dd8fc"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bcb4c813-3d77-496f-a794-c7be73d0bcde}" ma:internalName="TaxCatchAll" ma:showField="CatchAllData" ma:web="faf2dff7-1506-4aa5-8991-bbb7af5dd8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dc22578f-816f-46db-a965-a1ef8daeb1c2" xsi:nil="true"/>
    <SharedWithUsers xmlns="faf2dff7-1506-4aa5-8991-bbb7af5dd8fc">
      <UserInfo>
        <DisplayName>Michael Zeller</DisplayName>
        <AccountId>24</AccountId>
        <AccountType/>
      </UserInfo>
      <UserInfo>
        <DisplayName>Theresa Wright</DisplayName>
        <AccountId>16</AccountId>
        <AccountType/>
      </UserInfo>
    </SharedWithUsers>
    <lcf76f155ced4ddcb4097134ff3c332f xmlns="dc22578f-816f-46db-a965-a1ef8daeb1c2">
      <Terms xmlns="http://schemas.microsoft.com/office/infopath/2007/PartnerControls"/>
    </lcf76f155ced4ddcb4097134ff3c332f>
    <TaxCatchAll xmlns="faf2dff7-1506-4aa5-8991-bbb7af5dd8fc" xsi:nil="true"/>
  </documentManagement>
</p:properties>
</file>

<file path=customXml/itemProps1.xml><?xml version="1.0" encoding="utf-8"?>
<ds:datastoreItem xmlns:ds="http://schemas.openxmlformats.org/officeDocument/2006/customXml" ds:itemID="{D9D66FD9-471F-4550-B5A0-1416160117CE}">
  <ds:schemaRefs>
    <ds:schemaRef ds:uri="http://schemas.microsoft.com/sharepoint/v3/contenttype/forms"/>
  </ds:schemaRefs>
</ds:datastoreItem>
</file>

<file path=customXml/itemProps2.xml><?xml version="1.0" encoding="utf-8"?>
<ds:datastoreItem xmlns:ds="http://schemas.openxmlformats.org/officeDocument/2006/customXml" ds:itemID="{AD432B20-D71E-4BD2-96F2-DEBA558ABF5D}">
  <ds:schemaRefs>
    <ds:schemaRef ds:uri="dc22578f-816f-46db-a965-a1ef8daeb1c2"/>
    <ds:schemaRef ds:uri="faf2dff7-1506-4aa5-8991-bbb7af5dd8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6B6E8CF-C8F1-46CB-B71C-1DC9F3BDDAA0}">
  <ds:schemaRefs>
    <ds:schemaRef ds:uri="dc22578f-816f-46db-a965-a1ef8daeb1c2"/>
    <ds:schemaRef ds:uri="faf2dff7-1506-4aa5-8991-bbb7af5dd8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18</TotalTime>
  <Words>2213</Words>
  <Application>Microsoft Office PowerPoint</Application>
  <PresentationFormat>On-screen Show (4:3)</PresentationFormat>
  <Paragraphs>344</Paragraphs>
  <Slides>75</Slides>
  <Notes>75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75</vt:i4>
      </vt:variant>
    </vt:vector>
  </HeadingPairs>
  <TitlesOfParts>
    <vt:vector size="89" baseType="lpstr">
      <vt:lpstr>Aptos</vt:lpstr>
      <vt:lpstr>Aptos Display</vt:lpstr>
      <vt:lpstr>Arial</vt:lpstr>
      <vt:lpstr>Calibri</vt:lpstr>
      <vt:lpstr>Calibri Light</vt:lpstr>
      <vt:lpstr>Century Gothic</vt:lpstr>
      <vt:lpstr>Courier New</vt:lpstr>
      <vt:lpstr>Ink Free</vt:lpstr>
      <vt:lpstr>Raleway</vt:lpstr>
      <vt:lpstr>Times New Roman</vt:lpstr>
      <vt:lpstr>Marble</vt:lpstr>
      <vt:lpstr>Office Theme</vt:lpstr>
      <vt:lpstr>Office Theme</vt:lpstr>
      <vt:lpstr>Office Theme</vt:lpstr>
      <vt:lpstr>2024 Transportation Excellence Awards Nominees</vt:lpstr>
      <vt:lpstr>23rd Annual Transportation Excellence Awards</vt:lpstr>
      <vt:lpstr>23rd Annual Transportation Excellence Awards</vt:lpstr>
      <vt:lpstr>      Dwight Stump</vt:lpstr>
      <vt:lpstr>PowerPoint Presentation</vt:lpstr>
      <vt:lpstr>PowerPoint Presentation</vt:lpstr>
      <vt:lpstr>PowerPoint Presentation</vt:lpstr>
      <vt:lpstr>PowerPoint Presentation</vt:lpstr>
      <vt:lpstr>PowerPoint Presentation</vt:lpstr>
      <vt:lpstr>The Carmel Pine Cone </vt:lpstr>
      <vt:lpstr>Congratulations to: Dwight Stump 2024 Transportation Excellence Awards Honoree!</vt:lpstr>
      <vt:lpstr>23rd Annual Transportation Excellence Awards</vt:lpstr>
      <vt:lpstr>Toro Park and Serra Village Cut Through Traffic Pilot Project Community Group</vt:lpstr>
      <vt:lpstr>PowerPoint Presentation</vt:lpstr>
      <vt:lpstr>PowerPoint Presentation</vt:lpstr>
      <vt:lpstr>Public Outreach: Concerns</vt:lpstr>
      <vt:lpstr>Community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Toro Park Cut-through Traffic Pilot Project Community Group</vt:lpstr>
      <vt:lpstr>Congratulations to: Toro Park Cut-through Traffic Pilot Project Community Group  2024 Transportation Excellence   Awards Honoree !</vt:lpstr>
      <vt:lpstr>23rd Annual Transportation Excellence Awards</vt:lpstr>
      <vt:lpstr>23rd Annual Transportation Excellence Awards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Farmers Market</vt:lpstr>
      <vt:lpstr>PowerPoint Presentation</vt:lpstr>
      <vt:lpstr>PowerPoint Presentation</vt:lpstr>
      <vt:lpstr>Banner on Front Street, Soledad</vt:lpstr>
      <vt:lpstr>PowerPoint Presentation</vt:lpstr>
      <vt:lpstr>Community Vote</vt:lpstr>
      <vt:lpstr>PowerPoint Presentation</vt:lpstr>
      <vt:lpstr>PowerPoint Presentation</vt:lpstr>
      <vt:lpstr>PowerPoint Presentation</vt:lpstr>
      <vt:lpstr>23rd Annual Transportation Excellence Awards</vt:lpstr>
      <vt:lpstr>23rd Annual Transportation Excellence Awards</vt:lpstr>
      <vt:lpstr>23rd Annual Transportation Excellence Awards</vt:lpstr>
      <vt:lpstr>23rd Annual Transportation Excellence Awards</vt:lpstr>
      <vt:lpstr>23rd Annual Transportation Excellence Awards</vt:lpstr>
      <vt:lpstr>23rd Annual Transportation Excellence Awards</vt:lpstr>
      <vt:lpstr>Greenfield Steering Committee</vt:lpstr>
      <vt:lpstr>23rd Annual Transportation Excellence Awards</vt:lpstr>
      <vt:lpstr>PowerPoint Presentation</vt:lpstr>
      <vt:lpstr>23rd Annual Transportation Excellence Awards</vt:lpstr>
      <vt:lpstr>King City Steering Committee</vt:lpstr>
      <vt:lpstr>23rd Annual Transportation Excellence Awards</vt:lpstr>
      <vt:lpstr>Soledad Steering Committee</vt:lpstr>
      <vt:lpstr>Congratulations to: Ecology Action, Monterey County Health Department, Greenfield, Gonzales, King City and Soledad Steering Committees 2024 Transportation Excellence Awards Honorees !</vt:lpstr>
      <vt:lpstr>23rd Annual Transportation Excellence Awards</vt:lpstr>
      <vt:lpstr>  Commute with Enterprise Vanpool Program    </vt:lpstr>
      <vt:lpstr>Cost Savings Benefits</vt:lpstr>
      <vt:lpstr>Cost Savings Benefits</vt:lpstr>
      <vt:lpstr>Environmental &amp; Traffic Reduction Benefits</vt:lpstr>
      <vt:lpstr>The Happiness Factor</vt:lpstr>
      <vt:lpstr>Congratulations to: Commute with Enterprise Vanpool Program 2024 Transportation Excellence   Awards Honoree !</vt:lpstr>
      <vt:lpstr>23rd Annual Transportation Excellence Awards</vt:lpstr>
      <vt:lpstr>TAMC Employee  Certificates of Appreciation</vt:lpstr>
      <vt:lpstr>Theresa     Wright</vt:lpstr>
      <vt:lpstr>23rd Annual Transportation Excellence Awards</vt:lpstr>
      <vt:lpstr>PowerPoint Presentation</vt:lpstr>
      <vt:lpstr>Congratulations to all! 2024 Transportation                    Excellence Awards</vt:lpstr>
      <vt:lpstr>24th Anniversary Transportation Excellence Awards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Transportation Excellence Awards</dc:title>
  <dc:creator>Theresa Wright</dc:creator>
  <cp:lastModifiedBy>Theresa Wright</cp:lastModifiedBy>
  <cp:revision>1</cp:revision>
  <cp:lastPrinted>2025-01-22T15:01:11Z</cp:lastPrinted>
  <dcterms:created xsi:type="dcterms:W3CDTF">2021-01-26T18:11:42Z</dcterms:created>
  <dcterms:modified xsi:type="dcterms:W3CDTF">2025-01-25T00:02:50Z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0x0101009A89A18C41AAC3418EBFC4D13CA3E59E</vt:lpwstr>
  </property>
  <property fmtid="{D5CDD505-2E9C-101B-9397-08002B2CF9AE}" pid="3" name="MediaServiceImageTags">
    <vt:lpwstr/>
  </property>
</Properties>
</file>