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7" r:id="rId6"/>
    <p:sldId id="259" r:id="rId7"/>
    <p:sldId id="263" r:id="rId8"/>
    <p:sldId id="276" r:id="rId9"/>
    <p:sldId id="265" r:id="rId10"/>
    <p:sldId id="272" r:id="rId11"/>
    <p:sldId id="266" r:id="rId12"/>
    <p:sldId id="280" r:id="rId13"/>
    <p:sldId id="275" r:id="rId14"/>
    <p:sldId id="262" r:id="rId15"/>
    <p:sldId id="264" r:id="rId16"/>
    <p:sldId id="271"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B95007-9B12-7EBB-1BBD-CA7303DDFFEF}" name="Stoehr, Chad@DOT" initials="SC" userId="S::Chad.Stoehr@dot.ca.gov::271f245e-961c-4fd7-acf6-72e8ff48403f" providerId="AD"/>
  <p188:author id="{5370E30D-4808-A1AA-0058-43C1D1C405EB}" name="Todd Muck" initials="TM" userId="S::todd@tamcmonterey.org::fcd3facc-22cc-4222-8e90-7f610bfa40f4" providerId="AD"/>
  <p188:author id="{4661FEB5-5213-7A93-E23B-E7FADD4606ED}" name="Michael Zeller" initials="MZ" userId="S::mike@tamcmonterey.org::0c3d4f63-0eee-450d-be24-c43610ffb5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5686F9-1324-4BCE-9A29-B1509CC83685}" v="30" dt="2024-02-20T21:09:17.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66" autoAdjust="0"/>
  </p:normalViewPr>
  <p:slideViewPr>
    <p:cSldViewPr snapToGrid="0">
      <p:cViewPr varScale="1">
        <p:scale>
          <a:sx n="86" d="100"/>
          <a:sy n="86"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Zeller" userId="0c3d4f63-0eee-450d-be24-c43610ffb5a4" providerId="ADAL" clId="{2F5686F9-1324-4BCE-9A29-B1509CC83685}"/>
    <pc:docChg chg="undo custSel delSld modSld sldOrd">
      <pc:chgData name="Michael Zeller" userId="0c3d4f63-0eee-450d-be24-c43610ffb5a4" providerId="ADAL" clId="{2F5686F9-1324-4BCE-9A29-B1509CC83685}" dt="2024-02-20T21:17:16.109" v="418"/>
      <pc:docMkLst>
        <pc:docMk/>
      </pc:docMkLst>
      <pc:sldChg chg="delSp modSp mod">
        <pc:chgData name="Michael Zeller" userId="0c3d4f63-0eee-450d-be24-c43610ffb5a4" providerId="ADAL" clId="{2F5686F9-1324-4BCE-9A29-B1509CC83685}" dt="2024-02-20T05:50:38.060" v="41" actId="20577"/>
        <pc:sldMkLst>
          <pc:docMk/>
          <pc:sldMk cId="851490945" sldId="256"/>
        </pc:sldMkLst>
        <pc:spChg chg="mod">
          <ac:chgData name="Michael Zeller" userId="0c3d4f63-0eee-450d-be24-c43610ffb5a4" providerId="ADAL" clId="{2F5686F9-1324-4BCE-9A29-B1509CC83685}" dt="2024-02-20T05:50:38.060" v="41" actId="20577"/>
          <ac:spMkLst>
            <pc:docMk/>
            <pc:sldMk cId="851490945" sldId="256"/>
            <ac:spMk id="3" creationId="{C9187F9A-F8B5-488D-BB68-D493233CF49A}"/>
          </ac:spMkLst>
        </pc:spChg>
        <pc:picChg chg="mod">
          <ac:chgData name="Michael Zeller" userId="0c3d4f63-0eee-450d-be24-c43610ffb5a4" providerId="ADAL" clId="{2F5686F9-1324-4BCE-9A29-B1509CC83685}" dt="2024-02-20T05:50:12.012" v="4" actId="1076"/>
          <ac:picMkLst>
            <pc:docMk/>
            <pc:sldMk cId="851490945" sldId="256"/>
            <ac:picMk id="6" creationId="{6927D5DE-E3D4-0901-CBED-13131D87DF30}"/>
          </ac:picMkLst>
        </pc:picChg>
        <pc:picChg chg="del">
          <ac:chgData name="Michael Zeller" userId="0c3d4f63-0eee-450d-be24-c43610ffb5a4" providerId="ADAL" clId="{2F5686F9-1324-4BCE-9A29-B1509CC83685}" dt="2024-02-20T05:49:57.524" v="0" actId="478"/>
          <ac:picMkLst>
            <pc:docMk/>
            <pc:sldMk cId="851490945" sldId="256"/>
            <ac:picMk id="1026" creationId="{CAD6149F-378B-F8EF-F5D5-FBE66D171BA6}"/>
          </ac:picMkLst>
        </pc:picChg>
      </pc:sldChg>
      <pc:sldChg chg="addSp delSp modSp mod ord">
        <pc:chgData name="Michael Zeller" userId="0c3d4f63-0eee-450d-be24-c43610ffb5a4" providerId="ADAL" clId="{2F5686F9-1324-4BCE-9A29-B1509CC83685}" dt="2024-02-20T21:10:35.232" v="387" actId="26606"/>
        <pc:sldMkLst>
          <pc:docMk/>
          <pc:sldMk cId="3924520950" sldId="259"/>
        </pc:sldMkLst>
        <pc:spChg chg="add mod">
          <ac:chgData name="Michael Zeller" userId="0c3d4f63-0eee-450d-be24-c43610ffb5a4" providerId="ADAL" clId="{2F5686F9-1324-4BCE-9A29-B1509CC83685}" dt="2024-02-20T21:10:35.232" v="387" actId="26606"/>
          <ac:spMkLst>
            <pc:docMk/>
            <pc:sldMk cId="3924520950" sldId="259"/>
            <ac:spMk id="2" creationId="{5D86C94D-3A62-A58B-1C54-BDA3B6A4BDC9}"/>
          </ac:spMkLst>
        </pc:spChg>
        <pc:spChg chg="del">
          <ac:chgData name="Michael Zeller" userId="0c3d4f63-0eee-450d-be24-c43610ffb5a4" providerId="ADAL" clId="{2F5686F9-1324-4BCE-9A29-B1509CC83685}" dt="2024-02-20T21:09:55.019" v="382" actId="26606"/>
          <ac:spMkLst>
            <pc:docMk/>
            <pc:sldMk cId="3924520950" sldId="259"/>
            <ac:spMk id="23" creationId="{63644BFD-D22E-4019-B666-387DA51AEAFD}"/>
          </ac:spMkLst>
        </pc:spChg>
        <pc:spChg chg="del">
          <ac:chgData name="Michael Zeller" userId="0c3d4f63-0eee-450d-be24-c43610ffb5a4" providerId="ADAL" clId="{2F5686F9-1324-4BCE-9A29-B1509CC83685}" dt="2024-02-20T21:09:55.019" v="382" actId="26606"/>
          <ac:spMkLst>
            <pc:docMk/>
            <pc:sldMk cId="3924520950" sldId="259"/>
            <ac:spMk id="26" creationId="{3776B14B-F2F4-4825-8DA8-8C7A0F2B3960}"/>
          </ac:spMkLst>
        </pc:spChg>
        <pc:spChg chg="add del">
          <ac:chgData name="Michael Zeller" userId="0c3d4f63-0eee-450d-be24-c43610ffb5a4" providerId="ADAL" clId="{2F5686F9-1324-4BCE-9A29-B1509CC83685}" dt="2024-02-20T21:10:35.232" v="387" actId="26606"/>
          <ac:spMkLst>
            <pc:docMk/>
            <pc:sldMk cId="3924520950" sldId="259"/>
            <ac:spMk id="31" creationId="{6F828D28-8E09-41CC-8229-3070B5467A96}"/>
          </ac:spMkLst>
        </pc:spChg>
        <pc:spChg chg="add del">
          <ac:chgData name="Michael Zeller" userId="0c3d4f63-0eee-450d-be24-c43610ffb5a4" providerId="ADAL" clId="{2F5686F9-1324-4BCE-9A29-B1509CC83685}" dt="2024-02-20T21:10:35.232" v="387" actId="26606"/>
          <ac:spMkLst>
            <pc:docMk/>
            <pc:sldMk cId="3924520950" sldId="259"/>
            <ac:spMk id="33" creationId="{D5B012D8-7F27-4758-9AC6-C889B154BD73}"/>
          </ac:spMkLst>
        </pc:spChg>
        <pc:spChg chg="add del">
          <ac:chgData name="Michael Zeller" userId="0c3d4f63-0eee-450d-be24-c43610ffb5a4" providerId="ADAL" clId="{2F5686F9-1324-4BCE-9A29-B1509CC83685}" dt="2024-02-20T21:10:35.232" v="387" actId="26606"/>
          <ac:spMkLst>
            <pc:docMk/>
            <pc:sldMk cId="3924520950" sldId="259"/>
            <ac:spMk id="35" creationId="{4063B759-00FC-46D1-9898-8E8625268FAF}"/>
          </ac:spMkLst>
        </pc:spChg>
        <pc:spChg chg="add del">
          <ac:chgData name="Michael Zeller" userId="0c3d4f63-0eee-450d-be24-c43610ffb5a4" providerId="ADAL" clId="{2F5686F9-1324-4BCE-9A29-B1509CC83685}" dt="2024-02-20T21:10:26.197" v="386" actId="26606"/>
          <ac:spMkLst>
            <pc:docMk/>
            <pc:sldMk cId="3924520950" sldId="259"/>
            <ac:spMk id="40" creationId="{37C89E4B-3C9F-44B9-8B86-D9E3D112D8EC}"/>
          </ac:spMkLst>
        </pc:spChg>
        <pc:grpChg chg="del">
          <ac:chgData name="Michael Zeller" userId="0c3d4f63-0eee-450d-be24-c43610ffb5a4" providerId="ADAL" clId="{2F5686F9-1324-4BCE-9A29-B1509CC83685}" dt="2024-02-20T21:09:55.019" v="382" actId="26606"/>
          <ac:grpSpMkLst>
            <pc:docMk/>
            <pc:sldMk cId="3924520950" sldId="259"/>
            <ac:grpSpMk id="15" creationId="{5FE9FE4C-C9E0-4C54-8010-EA9D29CD4D59}"/>
          </ac:grpSpMkLst>
        </pc:grpChg>
        <pc:picChg chg="mod">
          <ac:chgData name="Michael Zeller" userId="0c3d4f63-0eee-450d-be24-c43610ffb5a4" providerId="ADAL" clId="{2F5686F9-1324-4BCE-9A29-B1509CC83685}" dt="2024-02-20T21:10:35.232" v="387" actId="26606"/>
          <ac:picMkLst>
            <pc:docMk/>
            <pc:sldMk cId="3924520950" sldId="259"/>
            <ac:picMk id="8" creationId="{1CA53E16-58BF-44D6-9251-E10904E72657}"/>
          </ac:picMkLst>
        </pc:picChg>
        <pc:cxnChg chg="add del">
          <ac:chgData name="Michael Zeller" userId="0c3d4f63-0eee-450d-be24-c43610ffb5a4" providerId="ADAL" clId="{2F5686F9-1324-4BCE-9A29-B1509CC83685}" dt="2024-02-20T21:10:26.197" v="386" actId="26606"/>
          <ac:cxnSpMkLst>
            <pc:docMk/>
            <pc:sldMk cId="3924520950" sldId="259"/>
            <ac:cxnSpMk id="42" creationId="{AA2EAA10-076F-46BD-8F0F-B9A2FB77A85C}"/>
          </ac:cxnSpMkLst>
        </pc:cxnChg>
        <pc:cxnChg chg="add del">
          <ac:chgData name="Michael Zeller" userId="0c3d4f63-0eee-450d-be24-c43610ffb5a4" providerId="ADAL" clId="{2F5686F9-1324-4BCE-9A29-B1509CC83685}" dt="2024-02-20T21:10:26.197" v="386" actId="26606"/>
          <ac:cxnSpMkLst>
            <pc:docMk/>
            <pc:sldMk cId="3924520950" sldId="259"/>
            <ac:cxnSpMk id="44" creationId="{D891E407-403B-4764-86C9-33A56D3BCAA3}"/>
          </ac:cxnSpMkLst>
        </pc:cxnChg>
      </pc:sldChg>
      <pc:sldChg chg="ord">
        <pc:chgData name="Michael Zeller" userId="0c3d4f63-0eee-450d-be24-c43610ffb5a4" providerId="ADAL" clId="{2F5686F9-1324-4BCE-9A29-B1509CC83685}" dt="2024-02-20T21:04:01.620" v="335"/>
        <pc:sldMkLst>
          <pc:docMk/>
          <pc:sldMk cId="2231512728" sldId="262"/>
        </pc:sldMkLst>
      </pc:sldChg>
      <pc:sldChg chg="modSp mod">
        <pc:chgData name="Michael Zeller" userId="0c3d4f63-0eee-450d-be24-c43610ffb5a4" providerId="ADAL" clId="{2F5686F9-1324-4BCE-9A29-B1509CC83685}" dt="2024-02-20T21:12:43.417" v="394" actId="20577"/>
        <pc:sldMkLst>
          <pc:docMk/>
          <pc:sldMk cId="83346939" sldId="263"/>
        </pc:sldMkLst>
        <pc:spChg chg="mod">
          <ac:chgData name="Michael Zeller" userId="0c3d4f63-0eee-450d-be24-c43610ffb5a4" providerId="ADAL" clId="{2F5686F9-1324-4BCE-9A29-B1509CC83685}" dt="2024-02-20T21:12:43.417" v="394" actId="20577"/>
          <ac:spMkLst>
            <pc:docMk/>
            <pc:sldMk cId="83346939" sldId="263"/>
            <ac:spMk id="38" creationId="{1CD8D4C6-83E0-BD16-2E30-0A512372D431}"/>
          </ac:spMkLst>
        </pc:spChg>
      </pc:sldChg>
      <pc:sldChg chg="modSp mod ord">
        <pc:chgData name="Michael Zeller" userId="0c3d4f63-0eee-450d-be24-c43610ffb5a4" providerId="ADAL" clId="{2F5686F9-1324-4BCE-9A29-B1509CC83685}" dt="2024-02-20T21:17:16.109" v="418"/>
        <pc:sldMkLst>
          <pc:docMk/>
          <pc:sldMk cId="1649055503" sldId="264"/>
        </pc:sldMkLst>
        <pc:spChg chg="mod">
          <ac:chgData name="Michael Zeller" userId="0c3d4f63-0eee-450d-be24-c43610ffb5a4" providerId="ADAL" clId="{2F5686F9-1324-4BCE-9A29-B1509CC83685}" dt="2024-02-20T21:16:13.183" v="416" actId="20577"/>
          <ac:spMkLst>
            <pc:docMk/>
            <pc:sldMk cId="1649055503" sldId="264"/>
            <ac:spMk id="3" creationId="{88E7D918-39C0-7D6B-A546-21FC77354428}"/>
          </ac:spMkLst>
        </pc:spChg>
      </pc:sldChg>
      <pc:sldChg chg="modSp mod modNotesTx">
        <pc:chgData name="Michael Zeller" userId="0c3d4f63-0eee-450d-be24-c43610ffb5a4" providerId="ADAL" clId="{2F5686F9-1324-4BCE-9A29-B1509CC83685}" dt="2024-02-20T06:22:00.502" v="302" actId="20577"/>
        <pc:sldMkLst>
          <pc:docMk/>
          <pc:sldMk cId="1959415583" sldId="265"/>
        </pc:sldMkLst>
        <pc:spChg chg="mod">
          <ac:chgData name="Michael Zeller" userId="0c3d4f63-0eee-450d-be24-c43610ffb5a4" providerId="ADAL" clId="{2F5686F9-1324-4BCE-9A29-B1509CC83685}" dt="2024-02-20T05:57:19.221" v="75" actId="20577"/>
          <ac:spMkLst>
            <pc:docMk/>
            <pc:sldMk cId="1959415583" sldId="265"/>
            <ac:spMk id="9" creationId="{CC977AEF-00D9-8D7B-F72C-F3CC4BE50E91}"/>
          </ac:spMkLst>
        </pc:spChg>
        <pc:graphicFrameChg chg="mod modGraphic">
          <ac:chgData name="Michael Zeller" userId="0c3d4f63-0eee-450d-be24-c43610ffb5a4" providerId="ADAL" clId="{2F5686F9-1324-4BCE-9A29-B1509CC83685}" dt="2024-02-20T06:22:00.502" v="302" actId="20577"/>
          <ac:graphicFrameMkLst>
            <pc:docMk/>
            <pc:sldMk cId="1959415583" sldId="265"/>
            <ac:graphicFrameMk id="8" creationId="{1A117110-68CD-178A-E222-4C200556ED2A}"/>
          </ac:graphicFrameMkLst>
        </pc:graphicFrameChg>
      </pc:sldChg>
      <pc:sldChg chg="delSp modSp mod">
        <pc:chgData name="Michael Zeller" userId="0c3d4f63-0eee-450d-be24-c43610ffb5a4" providerId="ADAL" clId="{2F5686F9-1324-4BCE-9A29-B1509CC83685}" dt="2024-02-20T06:25:10.517" v="307"/>
        <pc:sldMkLst>
          <pc:docMk/>
          <pc:sldMk cId="3430036176" sldId="266"/>
        </pc:sldMkLst>
        <pc:spChg chg="del">
          <ac:chgData name="Michael Zeller" userId="0c3d4f63-0eee-450d-be24-c43610ffb5a4" providerId="ADAL" clId="{2F5686F9-1324-4BCE-9A29-B1509CC83685}" dt="2024-02-20T06:04:49.942" v="131" actId="478"/>
          <ac:spMkLst>
            <pc:docMk/>
            <pc:sldMk cId="3430036176" sldId="266"/>
            <ac:spMk id="5" creationId="{8AFD9A7C-808B-7732-F244-580CE70BDED7}"/>
          </ac:spMkLst>
        </pc:spChg>
        <pc:graphicFrameChg chg="mod">
          <ac:chgData name="Michael Zeller" userId="0c3d4f63-0eee-450d-be24-c43610ffb5a4" providerId="ADAL" clId="{2F5686F9-1324-4BCE-9A29-B1509CC83685}" dt="2024-02-20T06:25:10.517" v="307"/>
          <ac:graphicFrameMkLst>
            <pc:docMk/>
            <pc:sldMk cId="3430036176" sldId="266"/>
            <ac:graphicFrameMk id="4" creationId="{816F2276-0392-E0B4-3F5D-FF5AE0DC2D3F}"/>
          </ac:graphicFrameMkLst>
        </pc:graphicFrameChg>
      </pc:sldChg>
      <pc:sldChg chg="modSp mod">
        <pc:chgData name="Michael Zeller" userId="0c3d4f63-0eee-450d-be24-c43610ffb5a4" providerId="ADAL" clId="{2F5686F9-1324-4BCE-9A29-B1509CC83685}" dt="2024-02-20T06:27:53.229" v="319" actId="20577"/>
        <pc:sldMkLst>
          <pc:docMk/>
          <pc:sldMk cId="3715035510" sldId="267"/>
        </pc:sldMkLst>
        <pc:spChg chg="mod">
          <ac:chgData name="Michael Zeller" userId="0c3d4f63-0eee-450d-be24-c43610ffb5a4" providerId="ADAL" clId="{2F5686F9-1324-4BCE-9A29-B1509CC83685}" dt="2024-02-20T06:27:53.229" v="319" actId="20577"/>
          <ac:spMkLst>
            <pc:docMk/>
            <pc:sldMk cId="3715035510" sldId="267"/>
            <ac:spMk id="8" creationId="{D707DB25-43AA-7A8B-EF43-484CF8B28E1F}"/>
          </ac:spMkLst>
        </pc:spChg>
      </pc:sldChg>
      <pc:sldChg chg="ord">
        <pc:chgData name="Michael Zeller" userId="0c3d4f63-0eee-450d-be24-c43610ffb5a4" providerId="ADAL" clId="{2F5686F9-1324-4BCE-9A29-B1509CC83685}" dt="2024-02-20T06:05:44.535" v="171"/>
        <pc:sldMkLst>
          <pc:docMk/>
          <pc:sldMk cId="928244854" sldId="271"/>
        </pc:sldMkLst>
      </pc:sldChg>
      <pc:sldChg chg="addSp delSp modSp mod modNotesTx">
        <pc:chgData name="Michael Zeller" userId="0c3d4f63-0eee-450d-be24-c43610ffb5a4" providerId="ADAL" clId="{2F5686F9-1324-4BCE-9A29-B1509CC83685}" dt="2024-02-20T06:17:21.849" v="251"/>
        <pc:sldMkLst>
          <pc:docMk/>
          <pc:sldMk cId="3878125358" sldId="272"/>
        </pc:sldMkLst>
        <pc:spChg chg="mod">
          <ac:chgData name="Michael Zeller" userId="0c3d4f63-0eee-450d-be24-c43610ffb5a4" providerId="ADAL" clId="{2F5686F9-1324-4BCE-9A29-B1509CC83685}" dt="2024-02-20T06:03:09.929" v="128" actId="26606"/>
          <ac:spMkLst>
            <pc:docMk/>
            <pc:sldMk cId="3878125358" sldId="272"/>
            <ac:spMk id="2" creationId="{791A195E-166B-CAE8-B761-E471D08D6E92}"/>
          </ac:spMkLst>
        </pc:spChg>
        <pc:spChg chg="add del">
          <ac:chgData name="Michael Zeller" userId="0c3d4f63-0eee-450d-be24-c43610ffb5a4" providerId="ADAL" clId="{2F5686F9-1324-4BCE-9A29-B1509CC83685}" dt="2024-02-20T05:59:51.612" v="88" actId="26606"/>
          <ac:spMkLst>
            <pc:docMk/>
            <pc:sldMk cId="3878125358" sldId="272"/>
            <ac:spMk id="3" creationId="{88E7D918-39C0-7D6B-A546-21FC77354428}"/>
          </ac:spMkLst>
        </pc:spChg>
        <pc:spChg chg="add del">
          <ac:chgData name="Michael Zeller" userId="0c3d4f63-0eee-450d-be24-c43610ffb5a4" providerId="ADAL" clId="{2F5686F9-1324-4BCE-9A29-B1509CC83685}" dt="2024-02-20T05:59:51.612" v="88" actId="26606"/>
          <ac:spMkLst>
            <pc:docMk/>
            <pc:sldMk cId="3878125358" sldId="272"/>
            <ac:spMk id="14" creationId="{081EA652-8C6A-4E69-BEB9-170809474553}"/>
          </ac:spMkLst>
        </pc:spChg>
        <pc:spChg chg="add del">
          <ac:chgData name="Michael Zeller" userId="0c3d4f63-0eee-450d-be24-c43610ffb5a4" providerId="ADAL" clId="{2F5686F9-1324-4BCE-9A29-B1509CC83685}" dt="2024-02-20T05:59:51.612" v="88" actId="26606"/>
          <ac:spMkLst>
            <pc:docMk/>
            <pc:sldMk cId="3878125358" sldId="272"/>
            <ac:spMk id="15" creationId="{5298780A-33B9-4EA2-8F67-DE68AD62841B}"/>
          </ac:spMkLst>
        </pc:spChg>
        <pc:spChg chg="add del">
          <ac:chgData name="Michael Zeller" userId="0c3d4f63-0eee-450d-be24-c43610ffb5a4" providerId="ADAL" clId="{2F5686F9-1324-4BCE-9A29-B1509CC83685}" dt="2024-02-20T05:59:51.612" v="88" actId="26606"/>
          <ac:spMkLst>
            <pc:docMk/>
            <pc:sldMk cId="3878125358" sldId="272"/>
            <ac:spMk id="16" creationId="{7F488E8B-4E1E-4402-8935-D4E6C02615C7}"/>
          </ac:spMkLst>
        </pc:spChg>
        <pc:spChg chg="add del">
          <ac:chgData name="Michael Zeller" userId="0c3d4f63-0eee-450d-be24-c43610ffb5a4" providerId="ADAL" clId="{2F5686F9-1324-4BCE-9A29-B1509CC83685}" dt="2024-02-20T05:59:31.360" v="83" actId="26606"/>
          <ac:spMkLst>
            <pc:docMk/>
            <pc:sldMk cId="3878125358" sldId="272"/>
            <ac:spMk id="22" creationId="{738F59A4-4431-460D-8E49-6E65C189A566}"/>
          </ac:spMkLst>
        </pc:spChg>
        <pc:spChg chg="add del">
          <ac:chgData name="Michael Zeller" userId="0c3d4f63-0eee-450d-be24-c43610ffb5a4" providerId="ADAL" clId="{2F5686F9-1324-4BCE-9A29-B1509CC83685}" dt="2024-02-20T05:59:51.566" v="87" actId="26606"/>
          <ac:spMkLst>
            <pc:docMk/>
            <pc:sldMk cId="3878125358" sldId="272"/>
            <ac:spMk id="26" creationId="{3847E18C-932D-4C95-AABA-FEC7C9499AD7}"/>
          </ac:spMkLst>
        </pc:spChg>
        <pc:spChg chg="add del">
          <ac:chgData name="Michael Zeller" userId="0c3d4f63-0eee-450d-be24-c43610ffb5a4" providerId="ADAL" clId="{2F5686F9-1324-4BCE-9A29-B1509CC83685}" dt="2024-02-20T05:59:46.624" v="85" actId="26606"/>
          <ac:spMkLst>
            <pc:docMk/>
            <pc:sldMk cId="3878125358" sldId="272"/>
            <ac:spMk id="28" creationId="{063BBA22-50EA-4C4D-BE05-F1CE4E63AA56}"/>
          </ac:spMkLst>
        </pc:spChg>
        <pc:spChg chg="add del">
          <ac:chgData name="Michael Zeller" userId="0c3d4f63-0eee-450d-be24-c43610ffb5a4" providerId="ADAL" clId="{2F5686F9-1324-4BCE-9A29-B1509CC83685}" dt="2024-02-20T05:59:46.624" v="85" actId="26606"/>
          <ac:spMkLst>
            <pc:docMk/>
            <pc:sldMk cId="3878125358" sldId="272"/>
            <ac:spMk id="29" creationId="{BACC6370-2D7E-4714-9D71-7542949D7D5D}"/>
          </ac:spMkLst>
        </pc:spChg>
        <pc:spChg chg="add del">
          <ac:chgData name="Michael Zeller" userId="0c3d4f63-0eee-450d-be24-c43610ffb5a4" providerId="ADAL" clId="{2F5686F9-1324-4BCE-9A29-B1509CC83685}" dt="2024-02-20T05:59:46.624" v="85" actId="26606"/>
          <ac:spMkLst>
            <pc:docMk/>
            <pc:sldMk cId="3878125358" sldId="272"/>
            <ac:spMk id="30" creationId="{F68B3F68-107C-434F-AA38-110D5EA91B85}"/>
          </ac:spMkLst>
        </pc:spChg>
        <pc:spChg chg="add del">
          <ac:chgData name="Michael Zeller" userId="0c3d4f63-0eee-450d-be24-c43610ffb5a4" providerId="ADAL" clId="{2F5686F9-1324-4BCE-9A29-B1509CC83685}" dt="2024-02-20T05:59:46.624" v="85" actId="26606"/>
          <ac:spMkLst>
            <pc:docMk/>
            <pc:sldMk cId="3878125358" sldId="272"/>
            <ac:spMk id="31" creationId="{AAD0DBB9-1A4B-4391-81D4-CB19F9AB918A}"/>
          </ac:spMkLst>
        </pc:spChg>
        <pc:spChg chg="add del">
          <ac:chgData name="Michael Zeller" userId="0c3d4f63-0eee-450d-be24-c43610ffb5a4" providerId="ADAL" clId="{2F5686F9-1324-4BCE-9A29-B1509CC83685}" dt="2024-02-20T05:59:51.566" v="87" actId="26606"/>
          <ac:spMkLst>
            <pc:docMk/>
            <pc:sldMk cId="3878125358" sldId="272"/>
            <ac:spMk id="34" creationId="{BACC6370-2D7E-4714-9D71-7542949D7D5D}"/>
          </ac:spMkLst>
        </pc:spChg>
        <pc:spChg chg="add del">
          <ac:chgData name="Michael Zeller" userId="0c3d4f63-0eee-450d-be24-c43610ffb5a4" providerId="ADAL" clId="{2F5686F9-1324-4BCE-9A29-B1509CC83685}" dt="2024-02-20T05:59:51.566" v="87" actId="26606"/>
          <ac:spMkLst>
            <pc:docMk/>
            <pc:sldMk cId="3878125358" sldId="272"/>
            <ac:spMk id="35" creationId="{256B2C21-A230-48C0-8DF1-C46611373C44}"/>
          </ac:spMkLst>
        </pc:spChg>
        <pc:spChg chg="add del">
          <ac:chgData name="Michael Zeller" userId="0c3d4f63-0eee-450d-be24-c43610ffb5a4" providerId="ADAL" clId="{2F5686F9-1324-4BCE-9A29-B1509CC83685}" dt="2024-02-20T05:59:51.566" v="87" actId="26606"/>
          <ac:spMkLst>
            <pc:docMk/>
            <pc:sldMk cId="3878125358" sldId="272"/>
            <ac:spMk id="36" creationId="{3150CB11-0C61-439E-910F-5787759E72A0}"/>
          </ac:spMkLst>
        </pc:spChg>
        <pc:spChg chg="add del">
          <ac:chgData name="Michael Zeller" userId="0c3d4f63-0eee-450d-be24-c43610ffb5a4" providerId="ADAL" clId="{2F5686F9-1324-4BCE-9A29-B1509CC83685}" dt="2024-02-20T05:59:51.566" v="87" actId="26606"/>
          <ac:spMkLst>
            <pc:docMk/>
            <pc:sldMk cId="3878125358" sldId="272"/>
            <ac:spMk id="37" creationId="{43F8A58B-5155-44CE-A5FF-7647B47D0A7A}"/>
          </ac:spMkLst>
        </pc:spChg>
        <pc:spChg chg="add del">
          <ac:chgData name="Michael Zeller" userId="0c3d4f63-0eee-450d-be24-c43610ffb5a4" providerId="ADAL" clId="{2F5686F9-1324-4BCE-9A29-B1509CC83685}" dt="2024-02-20T05:59:51.566" v="87" actId="26606"/>
          <ac:spMkLst>
            <pc:docMk/>
            <pc:sldMk cId="3878125358" sldId="272"/>
            <ac:spMk id="38" creationId="{443F2ACA-E6D6-4028-82DD-F03C262D5DE6}"/>
          </ac:spMkLst>
        </pc:spChg>
        <pc:spChg chg="add del">
          <ac:chgData name="Michael Zeller" userId="0c3d4f63-0eee-450d-be24-c43610ffb5a4" providerId="ADAL" clId="{2F5686F9-1324-4BCE-9A29-B1509CC83685}" dt="2024-02-20T06:03:10.030" v="129" actId="26606"/>
          <ac:spMkLst>
            <pc:docMk/>
            <pc:sldMk cId="3878125358" sldId="272"/>
            <ac:spMk id="41" creationId="{BACC6370-2D7E-4714-9D71-7542949D7D5D}"/>
          </ac:spMkLst>
        </pc:spChg>
        <pc:spChg chg="add del">
          <ac:chgData name="Michael Zeller" userId="0c3d4f63-0eee-450d-be24-c43610ffb5a4" providerId="ADAL" clId="{2F5686F9-1324-4BCE-9A29-B1509CC83685}" dt="2024-02-20T06:03:10.030" v="129" actId="26606"/>
          <ac:spMkLst>
            <pc:docMk/>
            <pc:sldMk cId="3878125358" sldId="272"/>
            <ac:spMk id="42" creationId="{F68B3F68-107C-434F-AA38-110D5EA91B85}"/>
          </ac:spMkLst>
        </pc:spChg>
        <pc:spChg chg="add del">
          <ac:chgData name="Michael Zeller" userId="0c3d4f63-0eee-450d-be24-c43610ffb5a4" providerId="ADAL" clId="{2F5686F9-1324-4BCE-9A29-B1509CC83685}" dt="2024-02-20T06:03:10.030" v="129" actId="26606"/>
          <ac:spMkLst>
            <pc:docMk/>
            <pc:sldMk cId="3878125358" sldId="272"/>
            <ac:spMk id="43" creationId="{AAD0DBB9-1A4B-4391-81D4-CB19F9AB918A}"/>
          </ac:spMkLst>
        </pc:spChg>
        <pc:spChg chg="add del">
          <ac:chgData name="Michael Zeller" userId="0c3d4f63-0eee-450d-be24-c43610ffb5a4" providerId="ADAL" clId="{2F5686F9-1324-4BCE-9A29-B1509CC83685}" dt="2024-02-20T06:03:10.030" v="129" actId="26606"/>
          <ac:spMkLst>
            <pc:docMk/>
            <pc:sldMk cId="3878125358" sldId="272"/>
            <ac:spMk id="44" creationId="{063BBA22-50EA-4C4D-BE05-F1CE4E63AA56}"/>
          </ac:spMkLst>
        </pc:spChg>
        <pc:spChg chg="add del">
          <ac:chgData name="Michael Zeller" userId="0c3d4f63-0eee-450d-be24-c43610ffb5a4" providerId="ADAL" clId="{2F5686F9-1324-4BCE-9A29-B1509CC83685}" dt="2024-02-20T06:03:09.929" v="128" actId="26606"/>
          <ac:spMkLst>
            <pc:docMk/>
            <pc:sldMk cId="3878125358" sldId="272"/>
            <ac:spMk id="47" creationId="{6D1A2CED-DA9B-4CCF-8215-CFC65FE71603}"/>
          </ac:spMkLst>
        </pc:spChg>
        <pc:spChg chg="add del">
          <ac:chgData name="Michael Zeller" userId="0c3d4f63-0eee-450d-be24-c43610ffb5a4" providerId="ADAL" clId="{2F5686F9-1324-4BCE-9A29-B1509CC83685}" dt="2024-02-20T06:03:09.929" v="128" actId="26606"/>
          <ac:spMkLst>
            <pc:docMk/>
            <pc:sldMk cId="3878125358" sldId="272"/>
            <ac:spMk id="48" creationId="{562DFC44-A40C-4573-9230-B3EDB3EC8EEB}"/>
          </ac:spMkLst>
        </pc:spChg>
        <pc:spChg chg="add del">
          <ac:chgData name="Michael Zeller" userId="0c3d4f63-0eee-450d-be24-c43610ffb5a4" providerId="ADAL" clId="{2F5686F9-1324-4BCE-9A29-B1509CC83685}" dt="2024-02-20T06:03:09.929" v="128" actId="26606"/>
          <ac:spMkLst>
            <pc:docMk/>
            <pc:sldMk cId="3878125358" sldId="272"/>
            <ac:spMk id="49" creationId="{15589D35-CF9F-4DE9-A792-8571A09E9BC9}"/>
          </ac:spMkLst>
        </pc:spChg>
        <pc:spChg chg="add del">
          <ac:chgData name="Michael Zeller" userId="0c3d4f63-0eee-450d-be24-c43610ffb5a4" providerId="ADAL" clId="{2F5686F9-1324-4BCE-9A29-B1509CC83685}" dt="2024-02-20T06:02:28.144" v="118" actId="26606"/>
          <ac:spMkLst>
            <pc:docMk/>
            <pc:sldMk cId="3878125358" sldId="272"/>
            <ac:spMk id="50" creationId="{BACC6370-2D7E-4714-9D71-7542949D7D5D}"/>
          </ac:spMkLst>
        </pc:spChg>
        <pc:spChg chg="add">
          <ac:chgData name="Michael Zeller" userId="0c3d4f63-0eee-450d-be24-c43610ffb5a4" providerId="ADAL" clId="{2F5686F9-1324-4BCE-9A29-B1509CC83685}" dt="2024-02-20T06:03:10.030" v="129" actId="26606"/>
          <ac:spMkLst>
            <pc:docMk/>
            <pc:sldMk cId="3878125358" sldId="272"/>
            <ac:spMk id="51" creationId="{BACC6370-2D7E-4714-9D71-7542949D7D5D}"/>
          </ac:spMkLst>
        </pc:spChg>
        <pc:spChg chg="add del">
          <ac:chgData name="Michael Zeller" userId="0c3d4f63-0eee-450d-be24-c43610ffb5a4" providerId="ADAL" clId="{2F5686F9-1324-4BCE-9A29-B1509CC83685}" dt="2024-02-20T06:02:28.144" v="118" actId="26606"/>
          <ac:spMkLst>
            <pc:docMk/>
            <pc:sldMk cId="3878125358" sldId="272"/>
            <ac:spMk id="52" creationId="{F68B3F68-107C-434F-AA38-110D5EA91B85}"/>
          </ac:spMkLst>
        </pc:spChg>
        <pc:spChg chg="add">
          <ac:chgData name="Michael Zeller" userId="0c3d4f63-0eee-450d-be24-c43610ffb5a4" providerId="ADAL" clId="{2F5686F9-1324-4BCE-9A29-B1509CC83685}" dt="2024-02-20T06:03:10.030" v="129" actId="26606"/>
          <ac:spMkLst>
            <pc:docMk/>
            <pc:sldMk cId="3878125358" sldId="272"/>
            <ac:spMk id="53" creationId="{F68B3F68-107C-434F-AA38-110D5EA91B85}"/>
          </ac:spMkLst>
        </pc:spChg>
        <pc:spChg chg="add del">
          <ac:chgData name="Michael Zeller" userId="0c3d4f63-0eee-450d-be24-c43610ffb5a4" providerId="ADAL" clId="{2F5686F9-1324-4BCE-9A29-B1509CC83685}" dt="2024-02-20T06:02:28.144" v="118" actId="26606"/>
          <ac:spMkLst>
            <pc:docMk/>
            <pc:sldMk cId="3878125358" sldId="272"/>
            <ac:spMk id="54" creationId="{AAD0DBB9-1A4B-4391-81D4-CB19F9AB918A}"/>
          </ac:spMkLst>
        </pc:spChg>
        <pc:spChg chg="add">
          <ac:chgData name="Michael Zeller" userId="0c3d4f63-0eee-450d-be24-c43610ffb5a4" providerId="ADAL" clId="{2F5686F9-1324-4BCE-9A29-B1509CC83685}" dt="2024-02-20T06:03:10.030" v="129" actId="26606"/>
          <ac:spMkLst>
            <pc:docMk/>
            <pc:sldMk cId="3878125358" sldId="272"/>
            <ac:spMk id="55" creationId="{AAD0DBB9-1A4B-4391-81D4-CB19F9AB918A}"/>
          </ac:spMkLst>
        </pc:spChg>
        <pc:spChg chg="add del">
          <ac:chgData name="Michael Zeller" userId="0c3d4f63-0eee-450d-be24-c43610ffb5a4" providerId="ADAL" clId="{2F5686F9-1324-4BCE-9A29-B1509CC83685}" dt="2024-02-20T06:02:28.144" v="118" actId="26606"/>
          <ac:spMkLst>
            <pc:docMk/>
            <pc:sldMk cId="3878125358" sldId="272"/>
            <ac:spMk id="56" creationId="{063BBA22-50EA-4C4D-BE05-F1CE4E63AA56}"/>
          </ac:spMkLst>
        </pc:spChg>
        <pc:spChg chg="add">
          <ac:chgData name="Michael Zeller" userId="0c3d4f63-0eee-450d-be24-c43610ffb5a4" providerId="ADAL" clId="{2F5686F9-1324-4BCE-9A29-B1509CC83685}" dt="2024-02-20T06:03:10.030" v="129" actId="26606"/>
          <ac:spMkLst>
            <pc:docMk/>
            <pc:sldMk cId="3878125358" sldId="272"/>
            <ac:spMk id="57" creationId="{063BBA22-50EA-4C4D-BE05-F1CE4E63AA56}"/>
          </ac:spMkLst>
        </pc:spChg>
        <pc:spChg chg="add del">
          <ac:chgData name="Michael Zeller" userId="0c3d4f63-0eee-450d-be24-c43610ffb5a4" providerId="ADAL" clId="{2F5686F9-1324-4BCE-9A29-B1509CC83685}" dt="2024-02-20T06:01:48.576" v="105" actId="26606"/>
          <ac:spMkLst>
            <pc:docMk/>
            <pc:sldMk cId="3878125358" sldId="272"/>
            <ac:spMk id="61" creationId="{BACC6370-2D7E-4714-9D71-7542949D7D5D}"/>
          </ac:spMkLst>
        </pc:spChg>
        <pc:spChg chg="add del">
          <ac:chgData name="Michael Zeller" userId="0c3d4f63-0eee-450d-be24-c43610ffb5a4" providerId="ADAL" clId="{2F5686F9-1324-4BCE-9A29-B1509CC83685}" dt="2024-02-20T06:01:48.576" v="105" actId="26606"/>
          <ac:spMkLst>
            <pc:docMk/>
            <pc:sldMk cId="3878125358" sldId="272"/>
            <ac:spMk id="63" creationId="{F68B3F68-107C-434F-AA38-110D5EA91B85}"/>
          </ac:spMkLst>
        </pc:spChg>
        <pc:spChg chg="add del">
          <ac:chgData name="Michael Zeller" userId="0c3d4f63-0eee-450d-be24-c43610ffb5a4" providerId="ADAL" clId="{2F5686F9-1324-4BCE-9A29-B1509CC83685}" dt="2024-02-20T06:01:48.576" v="105" actId="26606"/>
          <ac:spMkLst>
            <pc:docMk/>
            <pc:sldMk cId="3878125358" sldId="272"/>
            <ac:spMk id="65" creationId="{AAD0DBB9-1A4B-4391-81D4-CB19F9AB918A}"/>
          </ac:spMkLst>
        </pc:spChg>
        <pc:spChg chg="add del">
          <ac:chgData name="Michael Zeller" userId="0c3d4f63-0eee-450d-be24-c43610ffb5a4" providerId="ADAL" clId="{2F5686F9-1324-4BCE-9A29-B1509CC83685}" dt="2024-02-20T06:01:48.576" v="105" actId="26606"/>
          <ac:spMkLst>
            <pc:docMk/>
            <pc:sldMk cId="3878125358" sldId="272"/>
            <ac:spMk id="67" creationId="{063BBA22-50EA-4C4D-BE05-F1CE4E63AA56}"/>
          </ac:spMkLst>
        </pc:spChg>
        <pc:spChg chg="add del">
          <ac:chgData name="Michael Zeller" userId="0c3d4f63-0eee-450d-be24-c43610ffb5a4" providerId="ADAL" clId="{2F5686F9-1324-4BCE-9A29-B1509CC83685}" dt="2024-02-20T06:01:50.929" v="107" actId="26606"/>
          <ac:spMkLst>
            <pc:docMk/>
            <pc:sldMk cId="3878125358" sldId="272"/>
            <ac:spMk id="69" creationId="{BACC6370-2D7E-4714-9D71-7542949D7D5D}"/>
          </ac:spMkLst>
        </pc:spChg>
        <pc:spChg chg="add del">
          <ac:chgData name="Michael Zeller" userId="0c3d4f63-0eee-450d-be24-c43610ffb5a4" providerId="ADAL" clId="{2F5686F9-1324-4BCE-9A29-B1509CC83685}" dt="2024-02-20T06:01:50.929" v="107" actId="26606"/>
          <ac:spMkLst>
            <pc:docMk/>
            <pc:sldMk cId="3878125358" sldId="272"/>
            <ac:spMk id="70" creationId="{F68B3F68-107C-434F-AA38-110D5EA91B85}"/>
          </ac:spMkLst>
        </pc:spChg>
        <pc:spChg chg="add del">
          <ac:chgData name="Michael Zeller" userId="0c3d4f63-0eee-450d-be24-c43610ffb5a4" providerId="ADAL" clId="{2F5686F9-1324-4BCE-9A29-B1509CC83685}" dt="2024-02-20T06:01:50.929" v="107" actId="26606"/>
          <ac:spMkLst>
            <pc:docMk/>
            <pc:sldMk cId="3878125358" sldId="272"/>
            <ac:spMk id="71" creationId="{AAD0DBB9-1A4B-4391-81D4-CB19F9AB918A}"/>
          </ac:spMkLst>
        </pc:spChg>
        <pc:spChg chg="add del">
          <ac:chgData name="Michael Zeller" userId="0c3d4f63-0eee-450d-be24-c43610ffb5a4" providerId="ADAL" clId="{2F5686F9-1324-4BCE-9A29-B1509CC83685}" dt="2024-02-20T06:01:50.929" v="107" actId="26606"/>
          <ac:spMkLst>
            <pc:docMk/>
            <pc:sldMk cId="3878125358" sldId="272"/>
            <ac:spMk id="72" creationId="{063BBA22-50EA-4C4D-BE05-F1CE4E63AA56}"/>
          </ac:spMkLst>
        </pc:spChg>
        <pc:spChg chg="add del">
          <ac:chgData name="Michael Zeller" userId="0c3d4f63-0eee-450d-be24-c43610ffb5a4" providerId="ADAL" clId="{2F5686F9-1324-4BCE-9A29-B1509CC83685}" dt="2024-02-20T06:01:55.114" v="109" actId="26606"/>
          <ac:spMkLst>
            <pc:docMk/>
            <pc:sldMk cId="3878125358" sldId="272"/>
            <ac:spMk id="74" creationId="{AE2B703B-46F9-481A-A605-82E2A828C4FA}"/>
          </ac:spMkLst>
        </pc:spChg>
        <pc:spChg chg="add del">
          <ac:chgData name="Michael Zeller" userId="0c3d4f63-0eee-450d-be24-c43610ffb5a4" providerId="ADAL" clId="{2F5686F9-1324-4BCE-9A29-B1509CC83685}" dt="2024-02-20T06:01:55.114" v="109" actId="26606"/>
          <ac:spMkLst>
            <pc:docMk/>
            <pc:sldMk cId="3878125358" sldId="272"/>
            <ac:spMk id="75" creationId="{F13BE4D7-0C3D-4906-B230-A1C5B4665CCF}"/>
          </ac:spMkLst>
        </pc:spChg>
        <pc:spChg chg="add del">
          <ac:chgData name="Michael Zeller" userId="0c3d4f63-0eee-450d-be24-c43610ffb5a4" providerId="ADAL" clId="{2F5686F9-1324-4BCE-9A29-B1509CC83685}" dt="2024-02-20T06:02:00.616" v="111" actId="26606"/>
          <ac:spMkLst>
            <pc:docMk/>
            <pc:sldMk cId="3878125358" sldId="272"/>
            <ac:spMk id="77" creationId="{1D63C574-BFD2-41A1-A567-B0C3CC7FDD4F}"/>
          </ac:spMkLst>
        </pc:spChg>
        <pc:spChg chg="add del">
          <ac:chgData name="Michael Zeller" userId="0c3d4f63-0eee-450d-be24-c43610ffb5a4" providerId="ADAL" clId="{2F5686F9-1324-4BCE-9A29-B1509CC83685}" dt="2024-02-20T06:02:00.616" v="111" actId="26606"/>
          <ac:spMkLst>
            <pc:docMk/>
            <pc:sldMk cId="3878125358" sldId="272"/>
            <ac:spMk id="78" creationId="{E2A46BAB-8C31-42B2-90E8-B26DD3E81D37}"/>
          </ac:spMkLst>
        </pc:spChg>
        <pc:spChg chg="add del">
          <ac:chgData name="Michael Zeller" userId="0c3d4f63-0eee-450d-be24-c43610ffb5a4" providerId="ADAL" clId="{2F5686F9-1324-4BCE-9A29-B1509CC83685}" dt="2024-02-20T06:02:04.585" v="113" actId="26606"/>
          <ac:spMkLst>
            <pc:docMk/>
            <pc:sldMk cId="3878125358" sldId="272"/>
            <ac:spMk id="88" creationId="{6C4028FD-8BAA-4A19-BFDE-594D991B7552}"/>
          </ac:spMkLst>
        </pc:spChg>
        <pc:spChg chg="add del">
          <ac:chgData name="Michael Zeller" userId="0c3d4f63-0eee-450d-be24-c43610ffb5a4" providerId="ADAL" clId="{2F5686F9-1324-4BCE-9A29-B1509CC83685}" dt="2024-02-20T06:02:08.263" v="115" actId="26606"/>
          <ac:spMkLst>
            <pc:docMk/>
            <pc:sldMk cId="3878125358" sldId="272"/>
            <ac:spMk id="90" creationId="{BACC6370-2D7E-4714-9D71-7542949D7D5D}"/>
          </ac:spMkLst>
        </pc:spChg>
        <pc:spChg chg="add del">
          <ac:chgData name="Michael Zeller" userId="0c3d4f63-0eee-450d-be24-c43610ffb5a4" providerId="ADAL" clId="{2F5686F9-1324-4BCE-9A29-B1509CC83685}" dt="2024-02-20T06:02:08.263" v="115" actId="26606"/>
          <ac:spMkLst>
            <pc:docMk/>
            <pc:sldMk cId="3878125358" sldId="272"/>
            <ac:spMk id="91" creationId="{F68B3F68-107C-434F-AA38-110D5EA91B85}"/>
          </ac:spMkLst>
        </pc:spChg>
        <pc:spChg chg="add del">
          <ac:chgData name="Michael Zeller" userId="0c3d4f63-0eee-450d-be24-c43610ffb5a4" providerId="ADAL" clId="{2F5686F9-1324-4BCE-9A29-B1509CC83685}" dt="2024-02-20T06:02:08.263" v="115" actId="26606"/>
          <ac:spMkLst>
            <pc:docMk/>
            <pc:sldMk cId="3878125358" sldId="272"/>
            <ac:spMk id="92" creationId="{AAD0DBB9-1A4B-4391-81D4-CB19F9AB918A}"/>
          </ac:spMkLst>
        </pc:spChg>
        <pc:spChg chg="add del">
          <ac:chgData name="Michael Zeller" userId="0c3d4f63-0eee-450d-be24-c43610ffb5a4" providerId="ADAL" clId="{2F5686F9-1324-4BCE-9A29-B1509CC83685}" dt="2024-02-20T06:02:08.263" v="115" actId="26606"/>
          <ac:spMkLst>
            <pc:docMk/>
            <pc:sldMk cId="3878125358" sldId="272"/>
            <ac:spMk id="93" creationId="{063BBA22-50EA-4C4D-BE05-F1CE4E63AA56}"/>
          </ac:spMkLst>
        </pc:spChg>
        <pc:spChg chg="add del">
          <ac:chgData name="Michael Zeller" userId="0c3d4f63-0eee-450d-be24-c43610ffb5a4" providerId="ADAL" clId="{2F5686F9-1324-4BCE-9A29-B1509CC83685}" dt="2024-02-20T06:02:23.890" v="117" actId="26606"/>
          <ac:spMkLst>
            <pc:docMk/>
            <pc:sldMk cId="3878125358" sldId="272"/>
            <ac:spMk id="95" creationId="{955A2079-FA98-4876-80F0-72364A7D2EA4}"/>
          </ac:spMkLst>
        </pc:spChg>
        <pc:grpChg chg="add del">
          <ac:chgData name="Michael Zeller" userId="0c3d4f63-0eee-450d-be24-c43610ffb5a4" providerId="ADAL" clId="{2F5686F9-1324-4BCE-9A29-B1509CC83685}" dt="2024-02-20T05:59:31.360" v="83" actId="26606"/>
          <ac:grpSpMkLst>
            <pc:docMk/>
            <pc:sldMk cId="3878125358" sldId="272"/>
            <ac:grpSpMk id="24" creationId="{8A919B9C-5C01-47E4-B2F2-45F589208ABF}"/>
          </ac:grpSpMkLst>
        </pc:grpChg>
        <pc:grpChg chg="add del">
          <ac:chgData name="Michael Zeller" userId="0c3d4f63-0eee-450d-be24-c43610ffb5a4" providerId="ADAL" clId="{2F5686F9-1324-4BCE-9A29-B1509CC83685}" dt="2024-02-20T06:02:00.616" v="111" actId="26606"/>
          <ac:grpSpMkLst>
            <pc:docMk/>
            <pc:sldMk cId="3878125358" sldId="272"/>
            <ac:grpSpMk id="79" creationId="{B3F7A3C7-0737-4E57-B30E-8EEFE638B401}"/>
          </ac:grpSpMkLst>
        </pc:grpChg>
        <pc:grpChg chg="add del">
          <ac:chgData name="Michael Zeller" userId="0c3d4f63-0eee-450d-be24-c43610ffb5a4" providerId="ADAL" clId="{2F5686F9-1324-4BCE-9A29-B1509CC83685}" dt="2024-02-20T06:02:00.616" v="111" actId="26606"/>
          <ac:grpSpMkLst>
            <pc:docMk/>
            <pc:sldMk cId="3878125358" sldId="272"/>
            <ac:grpSpMk id="81" creationId="{43F5E015-E085-4624-B431-B42414448684}"/>
          </ac:grpSpMkLst>
        </pc:grpChg>
        <pc:graphicFrameChg chg="add del">
          <ac:chgData name="Michael Zeller" userId="0c3d4f63-0eee-450d-be24-c43610ffb5a4" providerId="ADAL" clId="{2F5686F9-1324-4BCE-9A29-B1509CC83685}" dt="2024-02-20T05:59:31.360" v="83" actId="26606"/>
          <ac:graphicFrameMkLst>
            <pc:docMk/>
            <pc:sldMk cId="3878125358" sldId="272"/>
            <ac:graphicFrameMk id="18" creationId="{817AEB85-0263-54EF-55F3-DE587B191748}"/>
          </ac:graphicFrameMkLst>
        </pc:graphicFrameChg>
        <pc:graphicFrameChg chg="add del">
          <ac:chgData name="Michael Zeller" userId="0c3d4f63-0eee-450d-be24-c43610ffb5a4" providerId="ADAL" clId="{2F5686F9-1324-4BCE-9A29-B1509CC83685}" dt="2024-02-20T05:59:46.624" v="85" actId="26606"/>
          <ac:graphicFrameMkLst>
            <pc:docMk/>
            <pc:sldMk cId="3878125358" sldId="272"/>
            <ac:graphicFrameMk id="32" creationId="{FA55C9B7-E62A-E67A-5385-36D6A04FB660}"/>
          </ac:graphicFrameMkLst>
        </pc:graphicFrameChg>
        <pc:graphicFrameChg chg="add del">
          <ac:chgData name="Michael Zeller" userId="0c3d4f63-0eee-450d-be24-c43610ffb5a4" providerId="ADAL" clId="{2F5686F9-1324-4BCE-9A29-B1509CC83685}" dt="2024-02-20T05:59:51.566" v="87" actId="26606"/>
          <ac:graphicFrameMkLst>
            <pc:docMk/>
            <pc:sldMk cId="3878125358" sldId="272"/>
            <ac:graphicFrameMk id="39" creationId="{D063030A-72B0-5AA9-A504-B5687B35A56F}"/>
          </ac:graphicFrameMkLst>
        </pc:graphicFrameChg>
        <pc:graphicFrameChg chg="add mod modGraphic">
          <ac:chgData name="Michael Zeller" userId="0c3d4f63-0eee-450d-be24-c43610ffb5a4" providerId="ADAL" clId="{2F5686F9-1324-4BCE-9A29-B1509CC83685}" dt="2024-02-20T06:03:53.383" v="130"/>
          <ac:graphicFrameMkLst>
            <pc:docMk/>
            <pc:sldMk cId="3878125358" sldId="272"/>
            <ac:graphicFrameMk id="45" creationId="{FA55C9B7-E62A-E67A-5385-36D6A04FB660}"/>
          </ac:graphicFrameMkLst>
        </pc:graphicFrameChg>
      </pc:sldChg>
      <pc:sldChg chg="ord">
        <pc:chgData name="Michael Zeller" userId="0c3d4f63-0eee-450d-be24-c43610ffb5a4" providerId="ADAL" clId="{2F5686F9-1324-4BCE-9A29-B1509CC83685}" dt="2024-02-20T06:05:44.535" v="171"/>
        <pc:sldMkLst>
          <pc:docMk/>
          <pc:sldMk cId="516734939" sldId="273"/>
        </pc:sldMkLst>
      </pc:sldChg>
      <pc:sldChg chg="ord">
        <pc:chgData name="Michael Zeller" userId="0c3d4f63-0eee-450d-be24-c43610ffb5a4" providerId="ADAL" clId="{2F5686F9-1324-4BCE-9A29-B1509CC83685}" dt="2024-02-20T06:05:44.535" v="171"/>
        <pc:sldMkLst>
          <pc:docMk/>
          <pc:sldMk cId="278430919" sldId="274"/>
        </pc:sldMkLst>
      </pc:sldChg>
      <pc:sldChg chg="mod modShow">
        <pc:chgData name="Michael Zeller" userId="0c3d4f63-0eee-450d-be24-c43610ffb5a4" providerId="ADAL" clId="{2F5686F9-1324-4BCE-9A29-B1509CC83685}" dt="2024-02-20T06:27:29.876" v="314" actId="729"/>
        <pc:sldMkLst>
          <pc:docMk/>
          <pc:sldMk cId="2488388765" sldId="275"/>
        </pc:sldMkLst>
      </pc:sldChg>
      <pc:sldChg chg="ord">
        <pc:chgData name="Michael Zeller" userId="0c3d4f63-0eee-450d-be24-c43610ffb5a4" providerId="ADAL" clId="{2F5686F9-1324-4BCE-9A29-B1509CC83685}" dt="2024-02-20T21:04:59.842" v="337"/>
        <pc:sldMkLst>
          <pc:docMk/>
          <pc:sldMk cId="2152450986" sldId="276"/>
        </pc:sldMkLst>
      </pc:sldChg>
      <pc:sldChg chg="del">
        <pc:chgData name="Michael Zeller" userId="0c3d4f63-0eee-450d-be24-c43610ffb5a4" providerId="ADAL" clId="{2F5686F9-1324-4BCE-9A29-B1509CC83685}" dt="2024-02-20T06:15:39.342" v="249" actId="47"/>
        <pc:sldMkLst>
          <pc:docMk/>
          <pc:sldMk cId="1507509308" sldId="277"/>
        </pc:sldMkLst>
      </pc:sldChg>
      <pc:sldChg chg="modSp del mod">
        <pc:chgData name="Michael Zeller" userId="0c3d4f63-0eee-450d-be24-c43610ffb5a4" providerId="ADAL" clId="{2F5686F9-1324-4BCE-9A29-B1509CC83685}" dt="2024-02-20T06:15:46.372" v="250" actId="47"/>
        <pc:sldMkLst>
          <pc:docMk/>
          <pc:sldMk cId="1394283826" sldId="278"/>
        </pc:sldMkLst>
        <pc:graphicFrameChg chg="modGraphic">
          <ac:chgData name="Michael Zeller" userId="0c3d4f63-0eee-450d-be24-c43610ffb5a4" providerId="ADAL" clId="{2F5686F9-1324-4BCE-9A29-B1509CC83685}" dt="2024-02-20T06:09:17.254" v="247" actId="20577"/>
          <ac:graphicFrameMkLst>
            <pc:docMk/>
            <pc:sldMk cId="1394283826" sldId="278"/>
            <ac:graphicFrameMk id="3" creationId="{7BA3CD54-47F2-0A2C-4840-9A761D038EA3}"/>
          </ac:graphicFrameMkLst>
        </pc:graphicFrameChg>
      </pc:sldChg>
      <pc:sldChg chg="addSp modSp mod">
        <pc:chgData name="Michael Zeller" userId="0c3d4f63-0eee-450d-be24-c43610ffb5a4" providerId="ADAL" clId="{2F5686F9-1324-4BCE-9A29-B1509CC83685}" dt="2024-02-20T06:27:10.073" v="313" actId="1582"/>
        <pc:sldMkLst>
          <pc:docMk/>
          <pc:sldMk cId="1100994934" sldId="280"/>
        </pc:sldMkLst>
        <pc:spChg chg="add mod">
          <ac:chgData name="Michael Zeller" userId="0c3d4f63-0eee-450d-be24-c43610ffb5a4" providerId="ADAL" clId="{2F5686F9-1324-4BCE-9A29-B1509CC83685}" dt="2024-02-20T06:27:10.073" v="313" actId="1582"/>
          <ac:spMkLst>
            <pc:docMk/>
            <pc:sldMk cId="1100994934" sldId="280"/>
            <ac:spMk id="3" creationId="{610D332B-4078-4BC8-6EE7-7D4856D6F5A6}"/>
          </ac:spMkLst>
        </pc:spChg>
      </pc:sldChg>
      <pc:sldChg chg="del">
        <pc:chgData name="Michael Zeller" userId="0c3d4f63-0eee-450d-be24-c43610ffb5a4" providerId="ADAL" clId="{2F5686F9-1324-4BCE-9A29-B1509CC83685}" dt="2024-02-20T06:15:37.273" v="248" actId="47"/>
        <pc:sldMkLst>
          <pc:docMk/>
          <pc:sldMk cId="185389012" sldId="28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D29E697-3AE1-4200-83B2-88FF1C0DB3F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E21156-7C0F-45C9-81F5-1C68E941AF90}">
      <dgm:prSet custT="1"/>
      <dgm:spPr/>
      <dgm:t>
        <a:bodyPr/>
        <a:lstStyle/>
        <a:p>
          <a:pPr>
            <a:lnSpc>
              <a:spcPct val="100000"/>
            </a:lnSpc>
            <a:defRPr b="1"/>
          </a:pPr>
          <a:r>
            <a:rPr lang="en-US" sz="1800"/>
            <a:t>2021</a:t>
          </a:r>
          <a:r>
            <a:rPr lang="en-US" sz="1800">
              <a:latin typeface="Calibri Light" panose="020F0302020204030204"/>
            </a:rPr>
            <a:t> </a:t>
          </a:r>
          <a:endParaRPr lang="en-US" sz="1800"/>
        </a:p>
      </dgm:t>
    </dgm:pt>
    <dgm:pt modelId="{362EA2F5-C5DF-485B-BC9E-F970FF083325}" type="parTrans" cxnId="{1F5E65F1-21D5-4BD0-9431-64B48AE43967}">
      <dgm:prSet/>
      <dgm:spPr/>
      <dgm:t>
        <a:bodyPr/>
        <a:lstStyle/>
        <a:p>
          <a:endParaRPr lang="en-US"/>
        </a:p>
      </dgm:t>
    </dgm:pt>
    <dgm:pt modelId="{D93C1279-51E8-4C14-AB0A-1D91F067CC60}" type="sibTrans" cxnId="{1F5E65F1-21D5-4BD0-9431-64B48AE43967}">
      <dgm:prSet/>
      <dgm:spPr/>
      <dgm:t>
        <a:bodyPr/>
        <a:lstStyle/>
        <a:p>
          <a:endParaRPr lang="en-US"/>
        </a:p>
      </dgm:t>
    </dgm:pt>
    <dgm:pt modelId="{02C60811-5A4C-47C1-B52D-43C28EA4F0A5}">
      <dgm:prSet custT="1"/>
      <dgm:spPr/>
      <dgm:t>
        <a:bodyPr/>
        <a:lstStyle/>
        <a:p>
          <a:pPr>
            <a:lnSpc>
              <a:spcPct val="100000"/>
            </a:lnSpc>
          </a:pPr>
          <a:r>
            <a:rPr lang="en-US" sz="1600"/>
            <a:t>Caltrans initiated contact with all utilities impacted</a:t>
          </a:r>
        </a:p>
      </dgm:t>
    </dgm:pt>
    <dgm:pt modelId="{793CD403-5B07-4D1F-8EDE-865D93DA8C24}" type="parTrans" cxnId="{17D9D88C-B272-4153-80F1-45670D3A244C}">
      <dgm:prSet/>
      <dgm:spPr/>
      <dgm:t>
        <a:bodyPr/>
        <a:lstStyle/>
        <a:p>
          <a:endParaRPr lang="en-US"/>
        </a:p>
      </dgm:t>
    </dgm:pt>
    <dgm:pt modelId="{B69EFAC0-2A60-41D9-853F-98D7F5C07231}" type="sibTrans" cxnId="{17D9D88C-B272-4153-80F1-45670D3A244C}">
      <dgm:prSet/>
      <dgm:spPr/>
      <dgm:t>
        <a:bodyPr/>
        <a:lstStyle/>
        <a:p>
          <a:endParaRPr lang="en-US"/>
        </a:p>
      </dgm:t>
    </dgm:pt>
    <dgm:pt modelId="{75BD2B9D-F4A4-4E7D-851E-A34548518FCE}">
      <dgm:prSet custT="1"/>
      <dgm:spPr/>
      <dgm:t>
        <a:bodyPr/>
        <a:lstStyle/>
        <a:p>
          <a:pPr>
            <a:lnSpc>
              <a:spcPct val="100000"/>
            </a:lnSpc>
          </a:pPr>
          <a:r>
            <a:rPr lang="en-US" sz="1600"/>
            <a:t>All utilities responded with exception of PG&amp;E electrical distribution and gas transmission</a:t>
          </a:r>
        </a:p>
      </dgm:t>
    </dgm:pt>
    <dgm:pt modelId="{CB47FF25-C1EC-4964-80C2-169610843DF6}" type="parTrans" cxnId="{CC0D3CDF-479A-488C-AC8E-C34237440025}">
      <dgm:prSet/>
      <dgm:spPr/>
      <dgm:t>
        <a:bodyPr/>
        <a:lstStyle/>
        <a:p>
          <a:endParaRPr lang="en-US"/>
        </a:p>
      </dgm:t>
    </dgm:pt>
    <dgm:pt modelId="{9341F1C4-45C8-409F-B4DC-5C68210BABF0}" type="sibTrans" cxnId="{CC0D3CDF-479A-488C-AC8E-C34237440025}">
      <dgm:prSet/>
      <dgm:spPr/>
      <dgm:t>
        <a:bodyPr/>
        <a:lstStyle/>
        <a:p>
          <a:endParaRPr lang="en-US"/>
        </a:p>
      </dgm:t>
    </dgm:pt>
    <dgm:pt modelId="{5C516AB6-9156-4853-A8A7-82DBB4BF6C41}">
      <dgm:prSet custT="1"/>
      <dgm:spPr/>
      <dgm:t>
        <a:bodyPr/>
        <a:lstStyle/>
        <a:p>
          <a:pPr>
            <a:lnSpc>
              <a:spcPct val="100000"/>
            </a:lnSpc>
            <a:defRPr b="1"/>
          </a:pPr>
          <a:r>
            <a:rPr lang="en-US" sz="1800"/>
            <a:t>Early 2022</a:t>
          </a:r>
        </a:p>
      </dgm:t>
    </dgm:pt>
    <dgm:pt modelId="{D4657474-CCFF-4DE2-8B3E-54A03752920B}" type="parTrans" cxnId="{43C1786D-B7BC-47DF-B015-F94E493EFBB9}">
      <dgm:prSet/>
      <dgm:spPr/>
      <dgm:t>
        <a:bodyPr/>
        <a:lstStyle/>
        <a:p>
          <a:endParaRPr lang="en-US"/>
        </a:p>
      </dgm:t>
    </dgm:pt>
    <dgm:pt modelId="{4F76E411-BF4C-422C-BCA1-63FE19F34B2B}" type="sibTrans" cxnId="{43C1786D-B7BC-47DF-B015-F94E493EFBB9}">
      <dgm:prSet/>
      <dgm:spPr/>
      <dgm:t>
        <a:bodyPr/>
        <a:lstStyle/>
        <a:p>
          <a:endParaRPr lang="en-US"/>
        </a:p>
      </dgm:t>
    </dgm:pt>
    <dgm:pt modelId="{442F2F9A-A944-44AF-AD3D-EE12BCA8F68D}">
      <dgm:prSet custT="1"/>
      <dgm:spPr/>
      <dgm:t>
        <a:bodyPr/>
        <a:lstStyle/>
        <a:p>
          <a:pPr>
            <a:lnSpc>
              <a:spcPct val="100000"/>
            </a:lnSpc>
            <a:defRPr b="1"/>
          </a:pPr>
          <a:r>
            <a:rPr lang="en-US" sz="1800"/>
            <a:t>Late 2022</a:t>
          </a:r>
        </a:p>
      </dgm:t>
    </dgm:pt>
    <dgm:pt modelId="{A01943D5-76B7-404A-9A57-74DC4E7B030D}" type="parTrans" cxnId="{9B2C54EC-E73F-4A56-A376-E74E9DD0919A}">
      <dgm:prSet/>
      <dgm:spPr/>
      <dgm:t>
        <a:bodyPr/>
        <a:lstStyle/>
        <a:p>
          <a:endParaRPr lang="en-US"/>
        </a:p>
      </dgm:t>
    </dgm:pt>
    <dgm:pt modelId="{E43E248F-8D8F-4999-9E4F-64CC4ADF018E}" type="sibTrans" cxnId="{9B2C54EC-E73F-4A56-A376-E74E9DD0919A}">
      <dgm:prSet/>
      <dgm:spPr/>
      <dgm:t>
        <a:bodyPr/>
        <a:lstStyle/>
        <a:p>
          <a:endParaRPr lang="en-US"/>
        </a:p>
      </dgm:t>
    </dgm:pt>
    <dgm:pt modelId="{910BD4FC-A590-443E-B24F-C6AB0831B4C2}">
      <dgm:prSet custT="1"/>
      <dgm:spPr/>
      <dgm:t>
        <a:bodyPr/>
        <a:lstStyle/>
        <a:p>
          <a:pPr>
            <a:lnSpc>
              <a:spcPct val="100000"/>
            </a:lnSpc>
          </a:pPr>
          <a:r>
            <a:rPr lang="en-US" sz="1600"/>
            <a:t>PG&amp;E gas transmission gives Caltrans an 18-month timeframe to complete relocation plans</a:t>
          </a:r>
        </a:p>
      </dgm:t>
    </dgm:pt>
    <dgm:pt modelId="{F4676215-FE4C-456F-BA8A-3B31B2D6A30E}" type="parTrans" cxnId="{E3A78093-2EC0-47CB-B0C8-D7473BDD0F8A}">
      <dgm:prSet/>
      <dgm:spPr/>
      <dgm:t>
        <a:bodyPr/>
        <a:lstStyle/>
        <a:p>
          <a:endParaRPr lang="en-US"/>
        </a:p>
      </dgm:t>
    </dgm:pt>
    <dgm:pt modelId="{28089D5B-607A-47D7-9BF2-90D54FB82D7B}" type="sibTrans" cxnId="{E3A78093-2EC0-47CB-B0C8-D7473BDD0F8A}">
      <dgm:prSet/>
      <dgm:spPr/>
      <dgm:t>
        <a:bodyPr/>
        <a:lstStyle/>
        <a:p>
          <a:endParaRPr lang="en-US"/>
        </a:p>
      </dgm:t>
    </dgm:pt>
    <dgm:pt modelId="{8B27A8BC-EA34-4FC7-B891-EDBB72ED691D}">
      <dgm:prSet custT="1"/>
      <dgm:spPr/>
      <dgm:t>
        <a:bodyPr/>
        <a:lstStyle/>
        <a:p>
          <a:pPr>
            <a:lnSpc>
              <a:spcPct val="100000"/>
            </a:lnSpc>
            <a:defRPr b="1"/>
          </a:pPr>
          <a:r>
            <a:rPr lang="en-US" sz="1800"/>
            <a:t>March 2023</a:t>
          </a:r>
        </a:p>
      </dgm:t>
    </dgm:pt>
    <dgm:pt modelId="{25BA8A82-11D8-4D48-AAC4-9A651C3D2019}" type="parTrans" cxnId="{880C4F71-50C6-4C6B-BD75-86293845E98B}">
      <dgm:prSet/>
      <dgm:spPr/>
      <dgm:t>
        <a:bodyPr/>
        <a:lstStyle/>
        <a:p>
          <a:endParaRPr lang="en-US"/>
        </a:p>
      </dgm:t>
    </dgm:pt>
    <dgm:pt modelId="{01A09508-F387-474D-9565-EE4BD83FFC49}" type="sibTrans" cxnId="{880C4F71-50C6-4C6B-BD75-86293845E98B}">
      <dgm:prSet/>
      <dgm:spPr/>
      <dgm:t>
        <a:bodyPr/>
        <a:lstStyle/>
        <a:p>
          <a:endParaRPr lang="en-US"/>
        </a:p>
      </dgm:t>
    </dgm:pt>
    <dgm:pt modelId="{AA43E5A8-C093-454F-B622-344BE218D362}">
      <dgm:prSet custT="1"/>
      <dgm:spPr/>
      <dgm:t>
        <a:bodyPr/>
        <a:lstStyle/>
        <a:p>
          <a:pPr>
            <a:lnSpc>
              <a:spcPct val="100000"/>
            </a:lnSpc>
          </a:pPr>
          <a:r>
            <a:rPr lang="en-US" sz="1600"/>
            <a:t>PG&amp;E electrical distribution assigns project manager for relocation plans</a:t>
          </a:r>
        </a:p>
      </dgm:t>
    </dgm:pt>
    <dgm:pt modelId="{C9E48F08-5B27-4D28-9CD2-51F3B55852D3}" type="parTrans" cxnId="{E4CB9F94-0B62-4285-88A0-145CA8F8FE4C}">
      <dgm:prSet/>
      <dgm:spPr/>
      <dgm:t>
        <a:bodyPr/>
        <a:lstStyle/>
        <a:p>
          <a:endParaRPr lang="en-US"/>
        </a:p>
      </dgm:t>
    </dgm:pt>
    <dgm:pt modelId="{0E36040F-D0BB-4F1D-A431-C9ECBE92896E}" type="sibTrans" cxnId="{E4CB9F94-0B62-4285-88A0-145CA8F8FE4C}">
      <dgm:prSet/>
      <dgm:spPr/>
      <dgm:t>
        <a:bodyPr/>
        <a:lstStyle/>
        <a:p>
          <a:endParaRPr lang="en-US"/>
        </a:p>
      </dgm:t>
    </dgm:pt>
    <dgm:pt modelId="{0119A5ED-BE07-49F5-8149-805BEF572A8E}">
      <dgm:prSet custT="1"/>
      <dgm:spPr/>
      <dgm:t>
        <a:bodyPr/>
        <a:lstStyle/>
        <a:p>
          <a:pPr>
            <a:lnSpc>
              <a:spcPct val="100000"/>
            </a:lnSpc>
            <a:defRPr b="1"/>
          </a:pPr>
          <a:r>
            <a:rPr lang="en-US" sz="1800"/>
            <a:t>Mid 2023</a:t>
          </a:r>
        </a:p>
      </dgm:t>
    </dgm:pt>
    <dgm:pt modelId="{5DB0245E-86F0-4F3B-BF41-0E1D7C73E2E7}" type="parTrans" cxnId="{B998D7C7-FAB5-46FA-9FD2-072CD0D210AF}">
      <dgm:prSet/>
      <dgm:spPr/>
      <dgm:t>
        <a:bodyPr/>
        <a:lstStyle/>
        <a:p>
          <a:endParaRPr lang="en-US"/>
        </a:p>
      </dgm:t>
    </dgm:pt>
    <dgm:pt modelId="{13527189-9BD5-4ECA-AAD0-47C6874FA8B6}" type="sibTrans" cxnId="{B998D7C7-FAB5-46FA-9FD2-072CD0D210AF}">
      <dgm:prSet/>
      <dgm:spPr/>
      <dgm:t>
        <a:bodyPr/>
        <a:lstStyle/>
        <a:p>
          <a:endParaRPr lang="en-US"/>
        </a:p>
      </dgm:t>
    </dgm:pt>
    <dgm:pt modelId="{DE9D5882-DB41-4EE6-AA5A-AC758363DF70}">
      <dgm:prSet custT="1"/>
      <dgm:spPr/>
      <dgm:t>
        <a:bodyPr/>
        <a:lstStyle/>
        <a:p>
          <a:pPr>
            <a:lnSpc>
              <a:spcPct val="100000"/>
            </a:lnSpc>
            <a:defRPr b="1"/>
          </a:pPr>
          <a:r>
            <a:rPr lang="en-US" sz="1800"/>
            <a:t>Mid 2023 to present</a:t>
          </a:r>
        </a:p>
      </dgm:t>
    </dgm:pt>
    <dgm:pt modelId="{9C89DA3A-E6F7-4254-8E52-03058406BE65}" type="parTrans" cxnId="{C5C0728A-0D4F-4D66-8233-67AB06235F8A}">
      <dgm:prSet/>
      <dgm:spPr/>
      <dgm:t>
        <a:bodyPr/>
        <a:lstStyle/>
        <a:p>
          <a:endParaRPr lang="en-US"/>
        </a:p>
      </dgm:t>
    </dgm:pt>
    <dgm:pt modelId="{3983951E-64D1-4B1F-BE51-518D3DB23597}" type="sibTrans" cxnId="{C5C0728A-0D4F-4D66-8233-67AB06235F8A}">
      <dgm:prSet/>
      <dgm:spPr/>
      <dgm:t>
        <a:bodyPr/>
        <a:lstStyle/>
        <a:p>
          <a:endParaRPr lang="en-US"/>
        </a:p>
      </dgm:t>
    </dgm:pt>
    <dgm:pt modelId="{D8C8BA3A-5339-4EEE-9895-0B1A27E23849}">
      <dgm:prSet custT="1"/>
      <dgm:spPr/>
      <dgm:t>
        <a:bodyPr/>
        <a:lstStyle/>
        <a:p>
          <a:pPr>
            <a:lnSpc>
              <a:spcPct val="100000"/>
            </a:lnSpc>
          </a:pPr>
          <a:r>
            <a:rPr lang="en-US" sz="1600"/>
            <a:t>Continued challenges with PG&amp;E</a:t>
          </a:r>
        </a:p>
      </dgm:t>
    </dgm:pt>
    <dgm:pt modelId="{27460C05-AA44-4F07-B99E-EF80CEB8816E}" type="parTrans" cxnId="{F0FFE73F-46AC-4655-BCE6-55F5C17C28EE}">
      <dgm:prSet/>
      <dgm:spPr/>
      <dgm:t>
        <a:bodyPr/>
        <a:lstStyle/>
        <a:p>
          <a:endParaRPr lang="en-US"/>
        </a:p>
      </dgm:t>
    </dgm:pt>
    <dgm:pt modelId="{AD3D5316-7D46-4F7E-B7CC-6904AD0CA0F8}" type="sibTrans" cxnId="{F0FFE73F-46AC-4655-BCE6-55F5C17C28EE}">
      <dgm:prSet/>
      <dgm:spPr/>
      <dgm:t>
        <a:bodyPr/>
        <a:lstStyle/>
        <a:p>
          <a:endParaRPr lang="en-US"/>
        </a:p>
      </dgm:t>
    </dgm:pt>
    <dgm:pt modelId="{E73F2598-E15A-4A09-96E2-C95EDA4DDB26}">
      <dgm:prSet phldr="0" custT="1"/>
      <dgm:spPr/>
      <dgm:t>
        <a:bodyPr/>
        <a:lstStyle/>
        <a:p>
          <a:pPr>
            <a:lnSpc>
              <a:spcPct val="100000"/>
            </a:lnSpc>
          </a:pPr>
          <a:r>
            <a:rPr lang="en-US" sz="1600"/>
            <a:t>60% relocation plans received</a:t>
          </a:r>
          <a:endParaRPr lang="en-US">
            <a:latin typeface="Calibri Light" panose="020F0302020204030204"/>
          </a:endParaRPr>
        </a:p>
      </dgm:t>
    </dgm:pt>
    <dgm:pt modelId="{3568D9E2-B36A-43D2-89E2-A7CCC2268986}" type="parTrans" cxnId="{5D0BE44D-D923-4E46-99D4-21B31C3103C6}">
      <dgm:prSet/>
      <dgm:spPr/>
      <dgm:t>
        <a:bodyPr/>
        <a:lstStyle/>
        <a:p>
          <a:endParaRPr lang="en-US"/>
        </a:p>
      </dgm:t>
    </dgm:pt>
    <dgm:pt modelId="{88C122BD-1D18-4B81-A68D-E6343EF6382E}" type="sibTrans" cxnId="{5D0BE44D-D923-4E46-99D4-21B31C3103C6}">
      <dgm:prSet/>
      <dgm:spPr/>
      <dgm:t>
        <a:bodyPr/>
        <a:lstStyle/>
        <a:p>
          <a:endParaRPr lang="en-US"/>
        </a:p>
      </dgm:t>
    </dgm:pt>
    <dgm:pt modelId="{30135B49-994E-4942-93BB-863248EB5146}">
      <dgm:prSet custT="1"/>
      <dgm:spPr/>
      <dgm:t>
        <a:bodyPr/>
        <a:lstStyle/>
        <a:p>
          <a:pPr>
            <a:lnSpc>
              <a:spcPct val="100000"/>
            </a:lnSpc>
          </a:pPr>
          <a:r>
            <a:rPr lang="en-US" sz="1600"/>
            <a:t>First time extension for funding</a:t>
          </a:r>
        </a:p>
      </dgm:t>
    </dgm:pt>
    <dgm:pt modelId="{1B6B8FF3-8CBE-4654-A4EF-A268DF89F1CE}" type="parTrans" cxnId="{86213224-D4D5-4B4F-BB29-370F884C5164}">
      <dgm:prSet/>
      <dgm:spPr/>
      <dgm:t>
        <a:bodyPr/>
        <a:lstStyle/>
        <a:p>
          <a:endParaRPr lang="en-US"/>
        </a:p>
      </dgm:t>
    </dgm:pt>
    <dgm:pt modelId="{01E83530-6210-45CF-916F-14C7CB098A3B}" type="sibTrans" cxnId="{86213224-D4D5-4B4F-BB29-370F884C5164}">
      <dgm:prSet/>
      <dgm:spPr/>
      <dgm:t>
        <a:bodyPr/>
        <a:lstStyle/>
        <a:p>
          <a:endParaRPr lang="en-US"/>
        </a:p>
      </dgm:t>
    </dgm:pt>
    <dgm:pt modelId="{718A2E08-475E-43BF-B86A-6EE353E4FB8A}">
      <dgm:prSet custT="1"/>
      <dgm:spPr/>
      <dgm:t>
        <a:bodyPr/>
        <a:lstStyle/>
        <a:p>
          <a:pPr>
            <a:lnSpc>
              <a:spcPct val="100000"/>
            </a:lnSpc>
          </a:pPr>
          <a:r>
            <a:rPr lang="en-US" sz="1600"/>
            <a:t>Second time extension for funding</a:t>
          </a:r>
        </a:p>
      </dgm:t>
    </dgm:pt>
    <dgm:pt modelId="{E2BDBACF-89C2-4D3B-ADCE-263D9835E5C6}" type="parTrans" cxnId="{E0FC566E-4F7B-484B-8A8E-808705C16BF6}">
      <dgm:prSet/>
      <dgm:spPr/>
      <dgm:t>
        <a:bodyPr/>
        <a:lstStyle/>
        <a:p>
          <a:endParaRPr lang="en-US"/>
        </a:p>
      </dgm:t>
    </dgm:pt>
    <dgm:pt modelId="{A14DDCF5-A7D2-4C90-8278-0F9A4FC824BC}" type="sibTrans" cxnId="{E0FC566E-4F7B-484B-8A8E-808705C16BF6}">
      <dgm:prSet/>
      <dgm:spPr/>
      <dgm:t>
        <a:bodyPr/>
        <a:lstStyle/>
        <a:p>
          <a:endParaRPr lang="en-US"/>
        </a:p>
      </dgm:t>
    </dgm:pt>
    <dgm:pt modelId="{DB6F533C-B1C6-403D-B4A4-53003A471F8F}" type="pres">
      <dgm:prSet presAssocID="{8D29E697-3AE1-4200-83B2-88FF1C0DB3F8}" presName="root" presStyleCnt="0">
        <dgm:presLayoutVars>
          <dgm:dir/>
          <dgm:resizeHandles val="exact"/>
        </dgm:presLayoutVars>
      </dgm:prSet>
      <dgm:spPr/>
    </dgm:pt>
    <dgm:pt modelId="{BB854B83-D541-42FB-B804-E509E4B1D1E1}" type="pres">
      <dgm:prSet presAssocID="{B0E21156-7C0F-45C9-81F5-1C68E941AF90}" presName="compNode" presStyleCnt="0"/>
      <dgm:spPr/>
    </dgm:pt>
    <dgm:pt modelId="{DD89E50B-F6E7-4652-9DA0-C94C5D972667}" type="pres">
      <dgm:prSet presAssocID="{B0E21156-7C0F-45C9-81F5-1C68E941AF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43D6FF89-D306-42D4-8F61-2E1653DDEBC4}" type="pres">
      <dgm:prSet presAssocID="{B0E21156-7C0F-45C9-81F5-1C68E941AF90}" presName="iconSpace" presStyleCnt="0"/>
      <dgm:spPr/>
    </dgm:pt>
    <dgm:pt modelId="{CED19CBF-B07D-41D6-93E2-CA4F4AA2DEB5}" type="pres">
      <dgm:prSet presAssocID="{B0E21156-7C0F-45C9-81F5-1C68E941AF90}" presName="parTx" presStyleLbl="revTx" presStyleIdx="0" presStyleCnt="12">
        <dgm:presLayoutVars>
          <dgm:chMax val="0"/>
          <dgm:chPref val="0"/>
        </dgm:presLayoutVars>
      </dgm:prSet>
      <dgm:spPr/>
    </dgm:pt>
    <dgm:pt modelId="{043DB34C-F439-4461-82EF-B75CAB2379D7}" type="pres">
      <dgm:prSet presAssocID="{B0E21156-7C0F-45C9-81F5-1C68E941AF90}" presName="txSpace" presStyleCnt="0"/>
      <dgm:spPr/>
    </dgm:pt>
    <dgm:pt modelId="{3CC351E9-9C27-4912-9854-1685AA952FFF}" type="pres">
      <dgm:prSet presAssocID="{B0E21156-7C0F-45C9-81F5-1C68E941AF90}" presName="desTx" presStyleLbl="revTx" presStyleIdx="1" presStyleCnt="12">
        <dgm:presLayoutVars/>
      </dgm:prSet>
      <dgm:spPr/>
    </dgm:pt>
    <dgm:pt modelId="{635235A7-CA0D-491B-B187-9CD3DDEBE5AF}" type="pres">
      <dgm:prSet presAssocID="{D93C1279-51E8-4C14-AB0A-1D91F067CC60}" presName="sibTrans" presStyleCnt="0"/>
      <dgm:spPr/>
    </dgm:pt>
    <dgm:pt modelId="{D3AE0319-B52E-4A28-86B0-341C6941261F}" type="pres">
      <dgm:prSet presAssocID="{5C516AB6-9156-4853-A8A7-82DBB4BF6C41}" presName="compNode" presStyleCnt="0"/>
      <dgm:spPr/>
    </dgm:pt>
    <dgm:pt modelId="{172E1412-A850-4200-86A8-BF6D45D6D48A}" type="pres">
      <dgm:prSet presAssocID="{5C516AB6-9156-4853-A8A7-82DBB4BF6C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8D6A808-6A74-4291-9695-9E62D28DB79D}" type="pres">
      <dgm:prSet presAssocID="{5C516AB6-9156-4853-A8A7-82DBB4BF6C41}" presName="iconSpace" presStyleCnt="0"/>
      <dgm:spPr/>
    </dgm:pt>
    <dgm:pt modelId="{EF00149A-EE5F-465D-A34D-7FAC45D08149}" type="pres">
      <dgm:prSet presAssocID="{5C516AB6-9156-4853-A8A7-82DBB4BF6C41}" presName="parTx" presStyleLbl="revTx" presStyleIdx="2" presStyleCnt="12">
        <dgm:presLayoutVars>
          <dgm:chMax val="0"/>
          <dgm:chPref val="0"/>
        </dgm:presLayoutVars>
      </dgm:prSet>
      <dgm:spPr/>
    </dgm:pt>
    <dgm:pt modelId="{07A1DCB2-FDFE-4419-A1FC-3F6A1EA2DE8A}" type="pres">
      <dgm:prSet presAssocID="{5C516AB6-9156-4853-A8A7-82DBB4BF6C41}" presName="txSpace" presStyleCnt="0"/>
      <dgm:spPr/>
    </dgm:pt>
    <dgm:pt modelId="{CA9BC651-B939-401E-A555-4536305CB213}" type="pres">
      <dgm:prSet presAssocID="{5C516AB6-9156-4853-A8A7-82DBB4BF6C41}" presName="desTx" presStyleLbl="revTx" presStyleIdx="3" presStyleCnt="12">
        <dgm:presLayoutVars/>
      </dgm:prSet>
      <dgm:spPr/>
    </dgm:pt>
    <dgm:pt modelId="{0AACE67B-7CF3-47B4-81A7-69EA833023A6}" type="pres">
      <dgm:prSet presAssocID="{4F76E411-BF4C-422C-BCA1-63FE19F34B2B}" presName="sibTrans" presStyleCnt="0"/>
      <dgm:spPr/>
    </dgm:pt>
    <dgm:pt modelId="{254B011F-0559-4F95-BDA1-1A81789EEB53}" type="pres">
      <dgm:prSet presAssocID="{442F2F9A-A944-44AF-AD3D-EE12BCA8F68D}" presName="compNode" presStyleCnt="0"/>
      <dgm:spPr/>
    </dgm:pt>
    <dgm:pt modelId="{120B77BC-67EE-43F4-840B-5DC4D8490AC5}" type="pres">
      <dgm:prSet presAssocID="{442F2F9A-A944-44AF-AD3D-EE12BCA8F68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C69F47E4-5FAD-495A-9C1E-9D16558B4CA3}" type="pres">
      <dgm:prSet presAssocID="{442F2F9A-A944-44AF-AD3D-EE12BCA8F68D}" presName="iconSpace" presStyleCnt="0"/>
      <dgm:spPr/>
    </dgm:pt>
    <dgm:pt modelId="{C838EBB1-1545-41F0-BE75-E4EC73BCBA84}" type="pres">
      <dgm:prSet presAssocID="{442F2F9A-A944-44AF-AD3D-EE12BCA8F68D}" presName="parTx" presStyleLbl="revTx" presStyleIdx="4" presStyleCnt="12">
        <dgm:presLayoutVars>
          <dgm:chMax val="0"/>
          <dgm:chPref val="0"/>
        </dgm:presLayoutVars>
      </dgm:prSet>
      <dgm:spPr/>
    </dgm:pt>
    <dgm:pt modelId="{EDD7C7F8-5E6D-41EA-8CBD-743C64A9BDFC}" type="pres">
      <dgm:prSet presAssocID="{442F2F9A-A944-44AF-AD3D-EE12BCA8F68D}" presName="txSpace" presStyleCnt="0"/>
      <dgm:spPr/>
    </dgm:pt>
    <dgm:pt modelId="{577D9E9E-280D-410F-A659-94C58198BE0A}" type="pres">
      <dgm:prSet presAssocID="{442F2F9A-A944-44AF-AD3D-EE12BCA8F68D}" presName="desTx" presStyleLbl="revTx" presStyleIdx="5" presStyleCnt="12">
        <dgm:presLayoutVars/>
      </dgm:prSet>
      <dgm:spPr/>
    </dgm:pt>
    <dgm:pt modelId="{C0B2D04B-5CBA-423F-8AA3-0606AA9F7282}" type="pres">
      <dgm:prSet presAssocID="{E43E248F-8D8F-4999-9E4F-64CC4ADF018E}" presName="sibTrans" presStyleCnt="0"/>
      <dgm:spPr/>
    </dgm:pt>
    <dgm:pt modelId="{09AE33D5-B5D3-4FEA-9290-66279CB4338A}" type="pres">
      <dgm:prSet presAssocID="{8B27A8BC-EA34-4FC7-B891-EDBB72ED691D}" presName="compNode" presStyleCnt="0"/>
      <dgm:spPr/>
    </dgm:pt>
    <dgm:pt modelId="{A030C6C1-B313-4331-A690-D0CED5435B81}" type="pres">
      <dgm:prSet presAssocID="{8B27A8BC-EA34-4FC7-B891-EDBB72ED691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D3535F85-728B-4498-A8A9-67A39204285F}" type="pres">
      <dgm:prSet presAssocID="{8B27A8BC-EA34-4FC7-B891-EDBB72ED691D}" presName="iconSpace" presStyleCnt="0"/>
      <dgm:spPr/>
    </dgm:pt>
    <dgm:pt modelId="{AE8E2FE6-0056-45C7-A741-21643C90CD76}" type="pres">
      <dgm:prSet presAssocID="{8B27A8BC-EA34-4FC7-B891-EDBB72ED691D}" presName="parTx" presStyleLbl="revTx" presStyleIdx="6" presStyleCnt="12">
        <dgm:presLayoutVars>
          <dgm:chMax val="0"/>
          <dgm:chPref val="0"/>
        </dgm:presLayoutVars>
      </dgm:prSet>
      <dgm:spPr/>
    </dgm:pt>
    <dgm:pt modelId="{2B7F6776-14CD-4320-963F-4CAFFA7EE420}" type="pres">
      <dgm:prSet presAssocID="{8B27A8BC-EA34-4FC7-B891-EDBB72ED691D}" presName="txSpace" presStyleCnt="0"/>
      <dgm:spPr/>
    </dgm:pt>
    <dgm:pt modelId="{D87FB023-7D68-4E06-93DF-074CF8784332}" type="pres">
      <dgm:prSet presAssocID="{8B27A8BC-EA34-4FC7-B891-EDBB72ED691D}" presName="desTx" presStyleLbl="revTx" presStyleIdx="7" presStyleCnt="12">
        <dgm:presLayoutVars/>
      </dgm:prSet>
      <dgm:spPr/>
    </dgm:pt>
    <dgm:pt modelId="{0E095CAB-D42A-4695-870E-66D932EE486A}" type="pres">
      <dgm:prSet presAssocID="{01A09508-F387-474D-9565-EE4BD83FFC49}" presName="sibTrans" presStyleCnt="0"/>
      <dgm:spPr/>
    </dgm:pt>
    <dgm:pt modelId="{93D37609-1E5C-4DDB-961A-54A9C1CACD03}" type="pres">
      <dgm:prSet presAssocID="{0119A5ED-BE07-49F5-8149-805BEF572A8E}" presName="compNode" presStyleCnt="0"/>
      <dgm:spPr/>
    </dgm:pt>
    <dgm:pt modelId="{26683651-3737-401F-B078-13E60597BDD2}" type="pres">
      <dgm:prSet presAssocID="{0119A5ED-BE07-49F5-8149-805BEF572A8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t="-2000" b="-2000"/>
          </a:stretch>
        </a:blipFill>
        <a:ln>
          <a:noFill/>
        </a:ln>
      </dgm:spPr>
      <dgm:extLst>
        <a:ext uri="{E40237B7-FDA0-4F09-8148-C483321AD2D9}">
          <dgm14:cNvPr xmlns:dgm14="http://schemas.microsoft.com/office/drawing/2010/diagram" id="0" name="" descr="Money with solid fill"/>
        </a:ext>
      </dgm:extLst>
    </dgm:pt>
    <dgm:pt modelId="{C1420BFC-0C37-44E9-8E39-64D4F0203D1A}" type="pres">
      <dgm:prSet presAssocID="{0119A5ED-BE07-49F5-8149-805BEF572A8E}" presName="iconSpace" presStyleCnt="0"/>
      <dgm:spPr/>
    </dgm:pt>
    <dgm:pt modelId="{76A842BC-93E5-48E6-983F-325550C73505}" type="pres">
      <dgm:prSet presAssocID="{0119A5ED-BE07-49F5-8149-805BEF572A8E}" presName="parTx" presStyleLbl="revTx" presStyleIdx="8" presStyleCnt="12">
        <dgm:presLayoutVars>
          <dgm:chMax val="0"/>
          <dgm:chPref val="0"/>
        </dgm:presLayoutVars>
      </dgm:prSet>
      <dgm:spPr/>
    </dgm:pt>
    <dgm:pt modelId="{F8B0B77A-5E45-4F4C-B637-21F422C77144}" type="pres">
      <dgm:prSet presAssocID="{0119A5ED-BE07-49F5-8149-805BEF572A8E}" presName="txSpace" presStyleCnt="0"/>
      <dgm:spPr/>
    </dgm:pt>
    <dgm:pt modelId="{81B8E989-D4C6-402A-8B10-5E438087F944}" type="pres">
      <dgm:prSet presAssocID="{0119A5ED-BE07-49F5-8149-805BEF572A8E}" presName="desTx" presStyleLbl="revTx" presStyleIdx="9" presStyleCnt="12">
        <dgm:presLayoutVars/>
      </dgm:prSet>
      <dgm:spPr/>
    </dgm:pt>
    <dgm:pt modelId="{C0AD8C52-28FF-4B85-AF7B-D0FFDBF5880A}" type="pres">
      <dgm:prSet presAssocID="{13527189-9BD5-4ECA-AAD0-47C6874FA8B6}" presName="sibTrans" presStyleCnt="0"/>
      <dgm:spPr/>
    </dgm:pt>
    <dgm:pt modelId="{75CF1442-03D6-4EA4-AF52-971BFECD0DAF}" type="pres">
      <dgm:prSet presAssocID="{DE9D5882-DB41-4EE6-AA5A-AC758363DF70}" presName="compNode" presStyleCnt="0"/>
      <dgm:spPr/>
    </dgm:pt>
    <dgm:pt modelId="{D4E23C62-4115-4BB9-8F37-5FC8C937E729}" type="pres">
      <dgm:prSet presAssocID="{DE9D5882-DB41-4EE6-AA5A-AC758363DF7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138651B1-50E5-4D64-A7F5-86E51E7BE04B}" type="pres">
      <dgm:prSet presAssocID="{DE9D5882-DB41-4EE6-AA5A-AC758363DF70}" presName="iconSpace" presStyleCnt="0"/>
      <dgm:spPr/>
    </dgm:pt>
    <dgm:pt modelId="{9AD96AFE-E8DF-4135-B5D2-550805B5A0FF}" type="pres">
      <dgm:prSet presAssocID="{DE9D5882-DB41-4EE6-AA5A-AC758363DF70}" presName="parTx" presStyleLbl="revTx" presStyleIdx="10" presStyleCnt="12">
        <dgm:presLayoutVars>
          <dgm:chMax val="0"/>
          <dgm:chPref val="0"/>
        </dgm:presLayoutVars>
      </dgm:prSet>
      <dgm:spPr/>
    </dgm:pt>
    <dgm:pt modelId="{1A089028-64EF-4506-A387-2F851733DE6B}" type="pres">
      <dgm:prSet presAssocID="{DE9D5882-DB41-4EE6-AA5A-AC758363DF70}" presName="txSpace" presStyleCnt="0"/>
      <dgm:spPr/>
    </dgm:pt>
    <dgm:pt modelId="{20DA4E92-CF1E-4957-8FDE-32E2D6649877}" type="pres">
      <dgm:prSet presAssocID="{DE9D5882-DB41-4EE6-AA5A-AC758363DF70}" presName="desTx" presStyleLbl="revTx" presStyleIdx="11" presStyleCnt="12">
        <dgm:presLayoutVars/>
      </dgm:prSet>
      <dgm:spPr/>
    </dgm:pt>
  </dgm:ptLst>
  <dgm:cxnLst>
    <dgm:cxn modelId="{4980F91D-AE0F-423C-9261-21EB8C563882}" type="presOf" srcId="{AA43E5A8-C093-454F-B622-344BE218D362}" destId="{D87FB023-7D68-4E06-93DF-074CF8784332}" srcOrd="0" destOrd="0" presId="urn:microsoft.com/office/officeart/2018/5/layout/CenteredIconLabelDescriptionList"/>
    <dgm:cxn modelId="{9F5CCD23-FDB1-4C0A-A032-7A845A509C95}" type="presOf" srcId="{5C516AB6-9156-4853-A8A7-82DBB4BF6C41}" destId="{EF00149A-EE5F-465D-A34D-7FAC45D08149}" srcOrd="0" destOrd="0" presId="urn:microsoft.com/office/officeart/2018/5/layout/CenteredIconLabelDescriptionList"/>
    <dgm:cxn modelId="{86213224-D4D5-4B4F-BB29-370F884C5164}" srcId="{5C516AB6-9156-4853-A8A7-82DBB4BF6C41}" destId="{30135B49-994E-4942-93BB-863248EB5146}" srcOrd="0" destOrd="0" parTransId="{1B6B8FF3-8CBE-4654-A4EF-A268DF89F1CE}" sibTransId="{01E83530-6210-45CF-916F-14C7CB098A3B}"/>
    <dgm:cxn modelId="{50863D27-3589-463A-80A3-20577B070A44}" type="presOf" srcId="{718A2E08-475E-43BF-B86A-6EE353E4FB8A}" destId="{81B8E989-D4C6-402A-8B10-5E438087F944}" srcOrd="0" destOrd="0" presId="urn:microsoft.com/office/officeart/2018/5/layout/CenteredIconLabelDescriptionList"/>
    <dgm:cxn modelId="{1098E52C-FC74-4422-8FA9-7129CCF1E975}" type="presOf" srcId="{DE9D5882-DB41-4EE6-AA5A-AC758363DF70}" destId="{9AD96AFE-E8DF-4135-B5D2-550805B5A0FF}" srcOrd="0" destOrd="0" presId="urn:microsoft.com/office/officeart/2018/5/layout/CenteredIconLabelDescriptionList"/>
    <dgm:cxn modelId="{F0FFE73F-46AC-4655-BCE6-55F5C17C28EE}" srcId="{DE9D5882-DB41-4EE6-AA5A-AC758363DF70}" destId="{D8C8BA3A-5339-4EEE-9895-0B1A27E23849}" srcOrd="1" destOrd="0" parTransId="{27460C05-AA44-4F07-B99E-EF80CEB8816E}" sibTransId="{AD3D5316-7D46-4F7E-B7CC-6904AD0CA0F8}"/>
    <dgm:cxn modelId="{53144642-1661-40AD-A035-51A6B077C651}" type="presOf" srcId="{0119A5ED-BE07-49F5-8149-805BEF572A8E}" destId="{76A842BC-93E5-48E6-983F-325550C73505}" srcOrd="0" destOrd="0" presId="urn:microsoft.com/office/officeart/2018/5/layout/CenteredIconLabelDescriptionList"/>
    <dgm:cxn modelId="{0963406A-060B-42E2-968B-299284FA7AB1}" type="presOf" srcId="{8D29E697-3AE1-4200-83B2-88FF1C0DB3F8}" destId="{DB6F533C-B1C6-403D-B4A4-53003A471F8F}" srcOrd="0" destOrd="0" presId="urn:microsoft.com/office/officeart/2018/5/layout/CenteredIconLabelDescriptionList"/>
    <dgm:cxn modelId="{43C1786D-B7BC-47DF-B015-F94E493EFBB9}" srcId="{8D29E697-3AE1-4200-83B2-88FF1C0DB3F8}" destId="{5C516AB6-9156-4853-A8A7-82DBB4BF6C41}" srcOrd="1" destOrd="0" parTransId="{D4657474-CCFF-4DE2-8B3E-54A03752920B}" sibTransId="{4F76E411-BF4C-422C-BCA1-63FE19F34B2B}"/>
    <dgm:cxn modelId="{5D0BE44D-D923-4E46-99D4-21B31C3103C6}" srcId="{DE9D5882-DB41-4EE6-AA5A-AC758363DF70}" destId="{E73F2598-E15A-4A09-96E2-C95EDA4DDB26}" srcOrd="0" destOrd="0" parTransId="{3568D9E2-B36A-43D2-89E2-A7CCC2268986}" sibTransId="{88C122BD-1D18-4B81-A68D-E6343EF6382E}"/>
    <dgm:cxn modelId="{E0FC566E-4F7B-484B-8A8E-808705C16BF6}" srcId="{0119A5ED-BE07-49F5-8149-805BEF572A8E}" destId="{718A2E08-475E-43BF-B86A-6EE353E4FB8A}" srcOrd="0" destOrd="0" parTransId="{E2BDBACF-89C2-4D3B-ADCE-263D9835E5C6}" sibTransId="{A14DDCF5-A7D2-4C90-8278-0F9A4FC824BC}"/>
    <dgm:cxn modelId="{880C4F71-50C6-4C6B-BD75-86293845E98B}" srcId="{8D29E697-3AE1-4200-83B2-88FF1C0DB3F8}" destId="{8B27A8BC-EA34-4FC7-B891-EDBB72ED691D}" srcOrd="3" destOrd="0" parTransId="{25BA8A82-11D8-4D48-AAC4-9A651C3D2019}" sibTransId="{01A09508-F387-474D-9565-EE4BD83FFC49}"/>
    <dgm:cxn modelId="{C5C0728A-0D4F-4D66-8233-67AB06235F8A}" srcId="{8D29E697-3AE1-4200-83B2-88FF1C0DB3F8}" destId="{DE9D5882-DB41-4EE6-AA5A-AC758363DF70}" srcOrd="5" destOrd="0" parTransId="{9C89DA3A-E6F7-4254-8E52-03058406BE65}" sibTransId="{3983951E-64D1-4B1F-BE51-518D3DB23597}"/>
    <dgm:cxn modelId="{17D9D88C-B272-4153-80F1-45670D3A244C}" srcId="{B0E21156-7C0F-45C9-81F5-1C68E941AF90}" destId="{02C60811-5A4C-47C1-B52D-43C28EA4F0A5}" srcOrd="0" destOrd="0" parTransId="{793CD403-5B07-4D1F-8EDE-865D93DA8C24}" sibTransId="{B69EFAC0-2A60-41D9-853F-98D7F5C07231}"/>
    <dgm:cxn modelId="{E3A78093-2EC0-47CB-B0C8-D7473BDD0F8A}" srcId="{442F2F9A-A944-44AF-AD3D-EE12BCA8F68D}" destId="{910BD4FC-A590-443E-B24F-C6AB0831B4C2}" srcOrd="0" destOrd="0" parTransId="{F4676215-FE4C-456F-BA8A-3B31B2D6A30E}" sibTransId="{28089D5B-607A-47D7-9BF2-90D54FB82D7B}"/>
    <dgm:cxn modelId="{E4CB9F94-0B62-4285-88A0-145CA8F8FE4C}" srcId="{8B27A8BC-EA34-4FC7-B891-EDBB72ED691D}" destId="{AA43E5A8-C093-454F-B622-344BE218D362}" srcOrd="0" destOrd="0" parTransId="{C9E48F08-5B27-4D28-9CD2-51F3B55852D3}" sibTransId="{0E36040F-D0BB-4F1D-A431-C9ECBE92896E}"/>
    <dgm:cxn modelId="{9EF09A97-1911-4211-A3FC-988CE640D002}" type="presOf" srcId="{442F2F9A-A944-44AF-AD3D-EE12BCA8F68D}" destId="{C838EBB1-1545-41F0-BE75-E4EC73BCBA84}" srcOrd="0" destOrd="0" presId="urn:microsoft.com/office/officeart/2018/5/layout/CenteredIconLabelDescriptionList"/>
    <dgm:cxn modelId="{A74C3699-460D-440B-883A-DFCA49FB8132}" type="presOf" srcId="{8B27A8BC-EA34-4FC7-B891-EDBB72ED691D}" destId="{AE8E2FE6-0056-45C7-A741-21643C90CD76}" srcOrd="0" destOrd="0" presId="urn:microsoft.com/office/officeart/2018/5/layout/CenteredIconLabelDescriptionList"/>
    <dgm:cxn modelId="{AB8041BF-845C-465C-B047-5B971C32C6C7}" type="presOf" srcId="{02C60811-5A4C-47C1-B52D-43C28EA4F0A5}" destId="{3CC351E9-9C27-4912-9854-1685AA952FFF}" srcOrd="0" destOrd="0" presId="urn:microsoft.com/office/officeart/2018/5/layout/CenteredIconLabelDescriptionList"/>
    <dgm:cxn modelId="{B998D7C7-FAB5-46FA-9FD2-072CD0D210AF}" srcId="{8D29E697-3AE1-4200-83B2-88FF1C0DB3F8}" destId="{0119A5ED-BE07-49F5-8149-805BEF572A8E}" srcOrd="4" destOrd="0" parTransId="{5DB0245E-86F0-4F3B-BF41-0E1D7C73E2E7}" sibTransId="{13527189-9BD5-4ECA-AAD0-47C6874FA8B6}"/>
    <dgm:cxn modelId="{227014CC-070F-4B20-82D4-1360A352DBD6}" type="presOf" srcId="{B0E21156-7C0F-45C9-81F5-1C68E941AF90}" destId="{CED19CBF-B07D-41D6-93E2-CA4F4AA2DEB5}" srcOrd="0" destOrd="0" presId="urn:microsoft.com/office/officeart/2018/5/layout/CenteredIconLabelDescriptionList"/>
    <dgm:cxn modelId="{BBDD90D5-1C89-4830-BB48-85EB5F727255}" type="presOf" srcId="{E73F2598-E15A-4A09-96E2-C95EDA4DDB26}" destId="{20DA4E92-CF1E-4957-8FDE-32E2D6649877}" srcOrd="0" destOrd="0" presId="urn:microsoft.com/office/officeart/2018/5/layout/CenteredIconLabelDescriptionList"/>
    <dgm:cxn modelId="{CC0D3CDF-479A-488C-AC8E-C34237440025}" srcId="{B0E21156-7C0F-45C9-81F5-1C68E941AF90}" destId="{75BD2B9D-F4A4-4E7D-851E-A34548518FCE}" srcOrd="1" destOrd="0" parTransId="{CB47FF25-C1EC-4964-80C2-169610843DF6}" sibTransId="{9341F1C4-45C8-409F-B4DC-5C68210BABF0}"/>
    <dgm:cxn modelId="{5B2A0DE6-1876-4016-96A8-A00CD01B894A}" type="presOf" srcId="{910BD4FC-A590-443E-B24F-C6AB0831B4C2}" destId="{577D9E9E-280D-410F-A659-94C58198BE0A}" srcOrd="0" destOrd="0" presId="urn:microsoft.com/office/officeart/2018/5/layout/CenteredIconLabelDescriptionList"/>
    <dgm:cxn modelId="{AE9DCEEB-4C65-4583-A18A-49085632560A}" type="presOf" srcId="{D8C8BA3A-5339-4EEE-9895-0B1A27E23849}" destId="{20DA4E92-CF1E-4957-8FDE-32E2D6649877}" srcOrd="0" destOrd="1" presId="urn:microsoft.com/office/officeart/2018/5/layout/CenteredIconLabelDescriptionList"/>
    <dgm:cxn modelId="{9B2C54EC-E73F-4A56-A376-E74E9DD0919A}" srcId="{8D29E697-3AE1-4200-83B2-88FF1C0DB3F8}" destId="{442F2F9A-A944-44AF-AD3D-EE12BCA8F68D}" srcOrd="2" destOrd="0" parTransId="{A01943D5-76B7-404A-9A57-74DC4E7B030D}" sibTransId="{E43E248F-8D8F-4999-9E4F-64CC4ADF018E}"/>
    <dgm:cxn modelId="{1F5E65F1-21D5-4BD0-9431-64B48AE43967}" srcId="{8D29E697-3AE1-4200-83B2-88FF1C0DB3F8}" destId="{B0E21156-7C0F-45C9-81F5-1C68E941AF90}" srcOrd="0" destOrd="0" parTransId="{362EA2F5-C5DF-485B-BC9E-F970FF083325}" sibTransId="{D93C1279-51E8-4C14-AB0A-1D91F067CC60}"/>
    <dgm:cxn modelId="{66176FF1-B01D-4CB7-A83C-1C7FAF2637E1}" type="presOf" srcId="{30135B49-994E-4942-93BB-863248EB5146}" destId="{CA9BC651-B939-401E-A555-4536305CB213}" srcOrd="0" destOrd="0" presId="urn:microsoft.com/office/officeart/2018/5/layout/CenteredIconLabelDescriptionList"/>
    <dgm:cxn modelId="{F4DE4DF9-F8FC-4BB6-B78C-3B822D581CE8}" type="presOf" srcId="{75BD2B9D-F4A4-4E7D-851E-A34548518FCE}" destId="{3CC351E9-9C27-4912-9854-1685AA952FFF}" srcOrd="0" destOrd="1" presId="urn:microsoft.com/office/officeart/2018/5/layout/CenteredIconLabelDescriptionList"/>
    <dgm:cxn modelId="{3A5F540F-3C7E-4C0B-AA58-B08FC9ECD688}" type="presParOf" srcId="{DB6F533C-B1C6-403D-B4A4-53003A471F8F}" destId="{BB854B83-D541-42FB-B804-E509E4B1D1E1}" srcOrd="0" destOrd="0" presId="urn:microsoft.com/office/officeart/2018/5/layout/CenteredIconLabelDescriptionList"/>
    <dgm:cxn modelId="{93E08EC1-0FF2-4AB6-8B4F-C042A5F34BAE}" type="presParOf" srcId="{BB854B83-D541-42FB-B804-E509E4B1D1E1}" destId="{DD89E50B-F6E7-4652-9DA0-C94C5D972667}" srcOrd="0" destOrd="0" presId="urn:microsoft.com/office/officeart/2018/5/layout/CenteredIconLabelDescriptionList"/>
    <dgm:cxn modelId="{734CF682-C086-44EA-823F-16985A92BB19}" type="presParOf" srcId="{BB854B83-D541-42FB-B804-E509E4B1D1E1}" destId="{43D6FF89-D306-42D4-8F61-2E1653DDEBC4}" srcOrd="1" destOrd="0" presId="urn:microsoft.com/office/officeart/2018/5/layout/CenteredIconLabelDescriptionList"/>
    <dgm:cxn modelId="{FCEBC929-0F0E-4EE3-A492-F88023D24D98}" type="presParOf" srcId="{BB854B83-D541-42FB-B804-E509E4B1D1E1}" destId="{CED19CBF-B07D-41D6-93E2-CA4F4AA2DEB5}" srcOrd="2" destOrd="0" presId="urn:microsoft.com/office/officeart/2018/5/layout/CenteredIconLabelDescriptionList"/>
    <dgm:cxn modelId="{C840724D-D92E-4987-A314-F7286710E2CE}" type="presParOf" srcId="{BB854B83-D541-42FB-B804-E509E4B1D1E1}" destId="{043DB34C-F439-4461-82EF-B75CAB2379D7}" srcOrd="3" destOrd="0" presId="urn:microsoft.com/office/officeart/2018/5/layout/CenteredIconLabelDescriptionList"/>
    <dgm:cxn modelId="{505F9CD1-D81F-42A2-A6F4-2F40B6FF09B7}" type="presParOf" srcId="{BB854B83-D541-42FB-B804-E509E4B1D1E1}" destId="{3CC351E9-9C27-4912-9854-1685AA952FFF}" srcOrd="4" destOrd="0" presId="urn:microsoft.com/office/officeart/2018/5/layout/CenteredIconLabelDescriptionList"/>
    <dgm:cxn modelId="{CD620BFC-229D-437D-9BA7-D1CE28A68891}" type="presParOf" srcId="{DB6F533C-B1C6-403D-B4A4-53003A471F8F}" destId="{635235A7-CA0D-491B-B187-9CD3DDEBE5AF}" srcOrd="1" destOrd="0" presId="urn:microsoft.com/office/officeart/2018/5/layout/CenteredIconLabelDescriptionList"/>
    <dgm:cxn modelId="{54A67D9E-FE29-4625-8C5C-CD9D5BD94AE7}" type="presParOf" srcId="{DB6F533C-B1C6-403D-B4A4-53003A471F8F}" destId="{D3AE0319-B52E-4A28-86B0-341C6941261F}" srcOrd="2" destOrd="0" presId="urn:microsoft.com/office/officeart/2018/5/layout/CenteredIconLabelDescriptionList"/>
    <dgm:cxn modelId="{8BB5ED08-3A8B-4544-AFA6-C02AA4D014DF}" type="presParOf" srcId="{D3AE0319-B52E-4A28-86B0-341C6941261F}" destId="{172E1412-A850-4200-86A8-BF6D45D6D48A}" srcOrd="0" destOrd="0" presId="urn:microsoft.com/office/officeart/2018/5/layout/CenteredIconLabelDescriptionList"/>
    <dgm:cxn modelId="{B0CE6DA5-5ED3-4D2E-9DC0-3DE0C4B0B2EA}" type="presParOf" srcId="{D3AE0319-B52E-4A28-86B0-341C6941261F}" destId="{08D6A808-6A74-4291-9695-9E62D28DB79D}" srcOrd="1" destOrd="0" presId="urn:microsoft.com/office/officeart/2018/5/layout/CenteredIconLabelDescriptionList"/>
    <dgm:cxn modelId="{DFDE9F86-3074-4D11-9DC9-763B18AC9BD8}" type="presParOf" srcId="{D3AE0319-B52E-4A28-86B0-341C6941261F}" destId="{EF00149A-EE5F-465D-A34D-7FAC45D08149}" srcOrd="2" destOrd="0" presId="urn:microsoft.com/office/officeart/2018/5/layout/CenteredIconLabelDescriptionList"/>
    <dgm:cxn modelId="{69DFD5B3-A258-4DBE-BCE2-A402BE33DB07}" type="presParOf" srcId="{D3AE0319-B52E-4A28-86B0-341C6941261F}" destId="{07A1DCB2-FDFE-4419-A1FC-3F6A1EA2DE8A}" srcOrd="3" destOrd="0" presId="urn:microsoft.com/office/officeart/2018/5/layout/CenteredIconLabelDescriptionList"/>
    <dgm:cxn modelId="{CA88EC42-0524-4F84-974C-A8ABF494657B}" type="presParOf" srcId="{D3AE0319-B52E-4A28-86B0-341C6941261F}" destId="{CA9BC651-B939-401E-A555-4536305CB213}" srcOrd="4" destOrd="0" presId="urn:microsoft.com/office/officeart/2018/5/layout/CenteredIconLabelDescriptionList"/>
    <dgm:cxn modelId="{4FD266E1-272F-4EAE-A85F-8AB2E18DC016}" type="presParOf" srcId="{DB6F533C-B1C6-403D-B4A4-53003A471F8F}" destId="{0AACE67B-7CF3-47B4-81A7-69EA833023A6}" srcOrd="3" destOrd="0" presId="urn:microsoft.com/office/officeart/2018/5/layout/CenteredIconLabelDescriptionList"/>
    <dgm:cxn modelId="{53582E6D-88BC-4B65-88F3-7033164B867E}" type="presParOf" srcId="{DB6F533C-B1C6-403D-B4A4-53003A471F8F}" destId="{254B011F-0559-4F95-BDA1-1A81789EEB53}" srcOrd="4" destOrd="0" presId="urn:microsoft.com/office/officeart/2018/5/layout/CenteredIconLabelDescriptionList"/>
    <dgm:cxn modelId="{B1E9E06A-A624-4739-B689-E76BA1D04DD6}" type="presParOf" srcId="{254B011F-0559-4F95-BDA1-1A81789EEB53}" destId="{120B77BC-67EE-43F4-840B-5DC4D8490AC5}" srcOrd="0" destOrd="0" presId="urn:microsoft.com/office/officeart/2018/5/layout/CenteredIconLabelDescriptionList"/>
    <dgm:cxn modelId="{BEAF3289-FC6E-4E97-866D-18523B303055}" type="presParOf" srcId="{254B011F-0559-4F95-BDA1-1A81789EEB53}" destId="{C69F47E4-5FAD-495A-9C1E-9D16558B4CA3}" srcOrd="1" destOrd="0" presId="urn:microsoft.com/office/officeart/2018/5/layout/CenteredIconLabelDescriptionList"/>
    <dgm:cxn modelId="{595165D3-6610-4C7C-8656-2F5EB9EB8344}" type="presParOf" srcId="{254B011F-0559-4F95-BDA1-1A81789EEB53}" destId="{C838EBB1-1545-41F0-BE75-E4EC73BCBA84}" srcOrd="2" destOrd="0" presId="urn:microsoft.com/office/officeart/2018/5/layout/CenteredIconLabelDescriptionList"/>
    <dgm:cxn modelId="{79443CF0-32BB-4B16-BF9E-0EEFB181E2D6}" type="presParOf" srcId="{254B011F-0559-4F95-BDA1-1A81789EEB53}" destId="{EDD7C7F8-5E6D-41EA-8CBD-743C64A9BDFC}" srcOrd="3" destOrd="0" presId="urn:microsoft.com/office/officeart/2018/5/layout/CenteredIconLabelDescriptionList"/>
    <dgm:cxn modelId="{D83C99A8-23DB-4D59-A05E-B4E392982AE9}" type="presParOf" srcId="{254B011F-0559-4F95-BDA1-1A81789EEB53}" destId="{577D9E9E-280D-410F-A659-94C58198BE0A}" srcOrd="4" destOrd="0" presId="urn:microsoft.com/office/officeart/2018/5/layout/CenteredIconLabelDescriptionList"/>
    <dgm:cxn modelId="{55493217-DBA5-4E15-B5CB-0B116C8E86FE}" type="presParOf" srcId="{DB6F533C-B1C6-403D-B4A4-53003A471F8F}" destId="{C0B2D04B-5CBA-423F-8AA3-0606AA9F7282}" srcOrd="5" destOrd="0" presId="urn:microsoft.com/office/officeart/2018/5/layout/CenteredIconLabelDescriptionList"/>
    <dgm:cxn modelId="{4A604285-6D2F-4A8D-B2BB-CB645843AA1D}" type="presParOf" srcId="{DB6F533C-B1C6-403D-B4A4-53003A471F8F}" destId="{09AE33D5-B5D3-4FEA-9290-66279CB4338A}" srcOrd="6" destOrd="0" presId="urn:microsoft.com/office/officeart/2018/5/layout/CenteredIconLabelDescriptionList"/>
    <dgm:cxn modelId="{4BCA811C-25E3-4792-945B-6BC4C0A1743C}" type="presParOf" srcId="{09AE33D5-B5D3-4FEA-9290-66279CB4338A}" destId="{A030C6C1-B313-4331-A690-D0CED5435B81}" srcOrd="0" destOrd="0" presId="urn:microsoft.com/office/officeart/2018/5/layout/CenteredIconLabelDescriptionList"/>
    <dgm:cxn modelId="{9FDDB1C3-8ACB-4CE8-A194-A5EC0598C626}" type="presParOf" srcId="{09AE33D5-B5D3-4FEA-9290-66279CB4338A}" destId="{D3535F85-728B-4498-A8A9-67A39204285F}" srcOrd="1" destOrd="0" presId="urn:microsoft.com/office/officeart/2018/5/layout/CenteredIconLabelDescriptionList"/>
    <dgm:cxn modelId="{20DB3C82-A4DC-4A3A-9E97-4A2ECCFA7DC4}" type="presParOf" srcId="{09AE33D5-B5D3-4FEA-9290-66279CB4338A}" destId="{AE8E2FE6-0056-45C7-A741-21643C90CD76}" srcOrd="2" destOrd="0" presId="urn:microsoft.com/office/officeart/2018/5/layout/CenteredIconLabelDescriptionList"/>
    <dgm:cxn modelId="{2B317489-E1E4-45FD-82FC-0D4CB094EB92}" type="presParOf" srcId="{09AE33D5-B5D3-4FEA-9290-66279CB4338A}" destId="{2B7F6776-14CD-4320-963F-4CAFFA7EE420}" srcOrd="3" destOrd="0" presId="urn:microsoft.com/office/officeart/2018/5/layout/CenteredIconLabelDescriptionList"/>
    <dgm:cxn modelId="{BD18E372-5EED-48BC-9FC8-24179882E46F}" type="presParOf" srcId="{09AE33D5-B5D3-4FEA-9290-66279CB4338A}" destId="{D87FB023-7D68-4E06-93DF-074CF8784332}" srcOrd="4" destOrd="0" presId="urn:microsoft.com/office/officeart/2018/5/layout/CenteredIconLabelDescriptionList"/>
    <dgm:cxn modelId="{9C524D02-E324-41BC-9BD6-934520CDE260}" type="presParOf" srcId="{DB6F533C-B1C6-403D-B4A4-53003A471F8F}" destId="{0E095CAB-D42A-4695-870E-66D932EE486A}" srcOrd="7" destOrd="0" presId="urn:microsoft.com/office/officeart/2018/5/layout/CenteredIconLabelDescriptionList"/>
    <dgm:cxn modelId="{6A703F11-6051-4AF6-901C-02FB89EB4E8F}" type="presParOf" srcId="{DB6F533C-B1C6-403D-B4A4-53003A471F8F}" destId="{93D37609-1E5C-4DDB-961A-54A9C1CACD03}" srcOrd="8" destOrd="0" presId="urn:microsoft.com/office/officeart/2018/5/layout/CenteredIconLabelDescriptionList"/>
    <dgm:cxn modelId="{D8C0BA19-669A-4AEA-AEC8-44C0E072F9A0}" type="presParOf" srcId="{93D37609-1E5C-4DDB-961A-54A9C1CACD03}" destId="{26683651-3737-401F-B078-13E60597BDD2}" srcOrd="0" destOrd="0" presId="urn:microsoft.com/office/officeart/2018/5/layout/CenteredIconLabelDescriptionList"/>
    <dgm:cxn modelId="{890E1294-0905-4660-9DB7-F9C067B3324B}" type="presParOf" srcId="{93D37609-1E5C-4DDB-961A-54A9C1CACD03}" destId="{C1420BFC-0C37-44E9-8E39-64D4F0203D1A}" srcOrd="1" destOrd="0" presId="urn:microsoft.com/office/officeart/2018/5/layout/CenteredIconLabelDescriptionList"/>
    <dgm:cxn modelId="{1B432AD4-343C-4C63-81CF-6A378D7E9B90}" type="presParOf" srcId="{93D37609-1E5C-4DDB-961A-54A9C1CACD03}" destId="{76A842BC-93E5-48E6-983F-325550C73505}" srcOrd="2" destOrd="0" presId="urn:microsoft.com/office/officeart/2018/5/layout/CenteredIconLabelDescriptionList"/>
    <dgm:cxn modelId="{7A5F5971-7B57-41E4-9504-23DAC6650D05}" type="presParOf" srcId="{93D37609-1E5C-4DDB-961A-54A9C1CACD03}" destId="{F8B0B77A-5E45-4F4C-B637-21F422C77144}" srcOrd="3" destOrd="0" presId="urn:microsoft.com/office/officeart/2018/5/layout/CenteredIconLabelDescriptionList"/>
    <dgm:cxn modelId="{D8E91DBE-C5F6-4BA9-A6E2-819BD29FC732}" type="presParOf" srcId="{93D37609-1E5C-4DDB-961A-54A9C1CACD03}" destId="{81B8E989-D4C6-402A-8B10-5E438087F944}" srcOrd="4" destOrd="0" presId="urn:microsoft.com/office/officeart/2018/5/layout/CenteredIconLabelDescriptionList"/>
    <dgm:cxn modelId="{9F3A8D01-E0AC-411A-8292-A8A9119C7967}" type="presParOf" srcId="{DB6F533C-B1C6-403D-B4A4-53003A471F8F}" destId="{C0AD8C52-28FF-4B85-AF7B-D0FFDBF5880A}" srcOrd="9" destOrd="0" presId="urn:microsoft.com/office/officeart/2018/5/layout/CenteredIconLabelDescriptionList"/>
    <dgm:cxn modelId="{0334EBDC-94E0-4980-8D47-1C44D2167B48}" type="presParOf" srcId="{DB6F533C-B1C6-403D-B4A4-53003A471F8F}" destId="{75CF1442-03D6-4EA4-AF52-971BFECD0DAF}" srcOrd="10" destOrd="0" presId="urn:microsoft.com/office/officeart/2018/5/layout/CenteredIconLabelDescriptionList"/>
    <dgm:cxn modelId="{AEC13837-D1B6-405F-95A7-DF501A04CE9F}" type="presParOf" srcId="{75CF1442-03D6-4EA4-AF52-971BFECD0DAF}" destId="{D4E23C62-4115-4BB9-8F37-5FC8C937E729}" srcOrd="0" destOrd="0" presId="urn:microsoft.com/office/officeart/2018/5/layout/CenteredIconLabelDescriptionList"/>
    <dgm:cxn modelId="{F79A0F99-B703-42F2-B822-AAAC48EE357E}" type="presParOf" srcId="{75CF1442-03D6-4EA4-AF52-971BFECD0DAF}" destId="{138651B1-50E5-4D64-A7F5-86E51E7BE04B}" srcOrd="1" destOrd="0" presId="urn:microsoft.com/office/officeart/2018/5/layout/CenteredIconLabelDescriptionList"/>
    <dgm:cxn modelId="{5E0F3CFF-6DFB-4DAC-B8C9-C2E3345C005E}" type="presParOf" srcId="{75CF1442-03D6-4EA4-AF52-971BFECD0DAF}" destId="{9AD96AFE-E8DF-4135-B5D2-550805B5A0FF}" srcOrd="2" destOrd="0" presId="urn:microsoft.com/office/officeart/2018/5/layout/CenteredIconLabelDescriptionList"/>
    <dgm:cxn modelId="{36E44044-A484-44CB-A04B-60C2A67B4F86}" type="presParOf" srcId="{75CF1442-03D6-4EA4-AF52-971BFECD0DAF}" destId="{1A089028-64EF-4506-A387-2F851733DE6B}" srcOrd="3" destOrd="0" presId="urn:microsoft.com/office/officeart/2018/5/layout/CenteredIconLabelDescriptionList"/>
    <dgm:cxn modelId="{734D2ADD-2200-47DC-8F9C-41518ECCE2B3}" type="presParOf" srcId="{75CF1442-03D6-4EA4-AF52-971BFECD0DAF}" destId="{20DA4E92-CF1E-4957-8FDE-32E2D664987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C3D36-573B-4ACA-B22B-E59F738F788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323E08-B3C1-482A-B692-1C63AD3DC441}">
      <dgm:prSet custT="1"/>
      <dgm:spPr/>
      <dgm:t>
        <a:bodyPr/>
        <a:lstStyle/>
        <a:p>
          <a:pPr>
            <a:lnSpc>
              <a:spcPct val="100000"/>
            </a:lnSpc>
            <a:defRPr b="1"/>
          </a:pPr>
          <a:r>
            <a:rPr lang="en-US" sz="1800"/>
            <a:t>Project impacted nearly every major utility</a:t>
          </a:r>
          <a:endParaRPr lang="en-US" sz="1800" dirty="0"/>
        </a:p>
      </dgm:t>
    </dgm:pt>
    <dgm:pt modelId="{670A8C69-4525-443A-AEEC-D1F867E15699}" type="parTrans" cxnId="{53A20CC0-65AD-4CDC-BCFC-C6B4CFE49D2D}">
      <dgm:prSet/>
      <dgm:spPr/>
      <dgm:t>
        <a:bodyPr/>
        <a:lstStyle/>
        <a:p>
          <a:endParaRPr lang="en-US"/>
        </a:p>
      </dgm:t>
    </dgm:pt>
    <dgm:pt modelId="{DF8C51E4-2749-491E-A596-DD6A5A5DBD62}" type="sibTrans" cxnId="{53A20CC0-65AD-4CDC-BCFC-C6B4CFE49D2D}">
      <dgm:prSet/>
      <dgm:spPr/>
      <dgm:t>
        <a:bodyPr/>
        <a:lstStyle/>
        <a:p>
          <a:endParaRPr lang="en-US"/>
        </a:p>
      </dgm:t>
    </dgm:pt>
    <dgm:pt modelId="{F600A359-3577-4DE7-BBD8-F8C7DE81B00C}">
      <dgm:prSet custT="1"/>
      <dgm:spPr/>
      <dgm:t>
        <a:bodyPr/>
        <a:lstStyle/>
        <a:p>
          <a:pPr>
            <a:lnSpc>
              <a:spcPct val="100000"/>
            </a:lnSpc>
          </a:pPr>
          <a:r>
            <a:rPr lang="en-US" sz="1600"/>
            <a:t>Movement and replacement of electrical towers</a:t>
          </a:r>
          <a:endParaRPr lang="en-US" sz="1600" dirty="0"/>
        </a:p>
      </dgm:t>
    </dgm:pt>
    <dgm:pt modelId="{415989C8-2AC2-4FE6-8F16-DDF96AFE58D5}" type="parTrans" cxnId="{F670D399-AE40-4F87-9573-8F979E3DAA44}">
      <dgm:prSet/>
      <dgm:spPr/>
      <dgm:t>
        <a:bodyPr/>
        <a:lstStyle/>
        <a:p>
          <a:endParaRPr lang="en-US"/>
        </a:p>
      </dgm:t>
    </dgm:pt>
    <dgm:pt modelId="{E975A3B6-B39D-4557-AFF4-428794ED27AF}" type="sibTrans" cxnId="{F670D399-AE40-4F87-9573-8F979E3DAA44}">
      <dgm:prSet/>
      <dgm:spPr/>
      <dgm:t>
        <a:bodyPr/>
        <a:lstStyle/>
        <a:p>
          <a:endParaRPr lang="en-US"/>
        </a:p>
      </dgm:t>
    </dgm:pt>
    <dgm:pt modelId="{05851FA3-036F-44D4-9EDD-33D7EADFD67B}">
      <dgm:prSet custT="1"/>
      <dgm:spPr/>
      <dgm:t>
        <a:bodyPr/>
        <a:lstStyle/>
        <a:p>
          <a:pPr>
            <a:lnSpc>
              <a:spcPct val="100000"/>
            </a:lnSpc>
          </a:pPr>
          <a:r>
            <a:rPr lang="en-US" sz="1600"/>
            <a:t>Relocation of a 12-inch main gas transmission line</a:t>
          </a:r>
          <a:endParaRPr lang="en-US" sz="1600" dirty="0"/>
        </a:p>
      </dgm:t>
    </dgm:pt>
    <dgm:pt modelId="{6878D96F-305F-487B-9360-76840F108F0E}" type="parTrans" cxnId="{5DC6C170-591E-43AB-A0A9-C086F2B11239}">
      <dgm:prSet/>
      <dgm:spPr/>
      <dgm:t>
        <a:bodyPr/>
        <a:lstStyle/>
        <a:p>
          <a:endParaRPr lang="en-US"/>
        </a:p>
      </dgm:t>
    </dgm:pt>
    <dgm:pt modelId="{5DC168B4-F2C8-4DD3-9411-6F26F3073BB0}" type="sibTrans" cxnId="{5DC6C170-591E-43AB-A0A9-C086F2B11239}">
      <dgm:prSet/>
      <dgm:spPr/>
      <dgm:t>
        <a:bodyPr/>
        <a:lstStyle/>
        <a:p>
          <a:endParaRPr lang="en-US"/>
        </a:p>
      </dgm:t>
    </dgm:pt>
    <dgm:pt modelId="{D7D402A0-9CC9-4858-BBD1-BFA32A528B85}">
      <dgm:prSet custT="1"/>
      <dgm:spPr/>
      <dgm:t>
        <a:bodyPr/>
        <a:lstStyle/>
        <a:p>
          <a:pPr>
            <a:lnSpc>
              <a:spcPct val="100000"/>
            </a:lnSpc>
          </a:pPr>
          <a:r>
            <a:rPr lang="en-US" sz="1600"/>
            <a:t>Relocation of multiple utilities into distinct alignment</a:t>
          </a:r>
          <a:endParaRPr lang="en-US" sz="1600" dirty="0"/>
        </a:p>
      </dgm:t>
    </dgm:pt>
    <dgm:pt modelId="{CF6F8FF4-9693-41E6-BA3C-7CA6EAD1E594}" type="parTrans" cxnId="{CD26E2B9-93DC-43AB-B2EE-9F74F05DD48D}">
      <dgm:prSet/>
      <dgm:spPr/>
      <dgm:t>
        <a:bodyPr/>
        <a:lstStyle/>
        <a:p>
          <a:endParaRPr lang="en-US"/>
        </a:p>
      </dgm:t>
    </dgm:pt>
    <dgm:pt modelId="{5B95E2C2-DB83-481A-80EB-7267B0A606F5}" type="sibTrans" cxnId="{CD26E2B9-93DC-43AB-B2EE-9F74F05DD48D}">
      <dgm:prSet/>
      <dgm:spPr/>
      <dgm:t>
        <a:bodyPr/>
        <a:lstStyle/>
        <a:p>
          <a:endParaRPr lang="en-US"/>
        </a:p>
      </dgm:t>
    </dgm:pt>
    <dgm:pt modelId="{0FA38E7D-DBCB-452F-A300-3A9291788DEA}">
      <dgm:prSet/>
      <dgm:spPr/>
      <dgm:t>
        <a:bodyPr/>
        <a:lstStyle/>
        <a:p>
          <a:pPr>
            <a:lnSpc>
              <a:spcPct val="100000"/>
            </a:lnSpc>
            <a:defRPr b="1"/>
          </a:pPr>
          <a:r>
            <a:rPr lang="en-US"/>
            <a:t>Design</a:t>
          </a:r>
          <a:endParaRPr lang="en-US" dirty="0"/>
        </a:p>
      </dgm:t>
    </dgm:pt>
    <dgm:pt modelId="{6719BAF3-DBCC-4DE8-9F2F-A7A9836C411F}" type="parTrans" cxnId="{4DC878A2-75B9-4398-B4FC-CE2993408A50}">
      <dgm:prSet/>
      <dgm:spPr/>
      <dgm:t>
        <a:bodyPr/>
        <a:lstStyle/>
        <a:p>
          <a:endParaRPr lang="en-US"/>
        </a:p>
      </dgm:t>
    </dgm:pt>
    <dgm:pt modelId="{1A05A9D5-4004-483E-970B-E06422EA77B6}" type="sibTrans" cxnId="{4DC878A2-75B9-4398-B4FC-CE2993408A50}">
      <dgm:prSet/>
      <dgm:spPr/>
      <dgm:t>
        <a:bodyPr/>
        <a:lstStyle/>
        <a:p>
          <a:endParaRPr lang="en-US"/>
        </a:p>
      </dgm:t>
    </dgm:pt>
    <dgm:pt modelId="{9E5D774F-F1B4-4989-A948-7BB1F9BA4E33}">
      <dgm:prSet/>
      <dgm:spPr/>
      <dgm:t>
        <a:bodyPr/>
        <a:lstStyle/>
        <a:p>
          <a:pPr>
            <a:lnSpc>
              <a:spcPct val="100000"/>
            </a:lnSpc>
          </a:pPr>
          <a:r>
            <a:rPr lang="en-US"/>
            <a:t>30-foot soil fills on either side of SR 156</a:t>
          </a:r>
          <a:endParaRPr lang="en-US" dirty="0"/>
        </a:p>
      </dgm:t>
    </dgm:pt>
    <dgm:pt modelId="{16A3A316-4F2F-41E6-A318-245718685CF5}" type="parTrans" cxnId="{66912B0F-0AD2-4FC0-9B69-396D71478A8C}">
      <dgm:prSet/>
      <dgm:spPr/>
      <dgm:t>
        <a:bodyPr/>
        <a:lstStyle/>
        <a:p>
          <a:endParaRPr lang="en-US"/>
        </a:p>
      </dgm:t>
    </dgm:pt>
    <dgm:pt modelId="{DCCDACF8-CFD6-4600-9DFE-3E39BF8496D2}" type="sibTrans" cxnId="{66912B0F-0AD2-4FC0-9B69-396D71478A8C}">
      <dgm:prSet/>
      <dgm:spPr/>
      <dgm:t>
        <a:bodyPr/>
        <a:lstStyle/>
        <a:p>
          <a:endParaRPr lang="en-US"/>
        </a:p>
      </dgm:t>
    </dgm:pt>
    <dgm:pt modelId="{A3F47FEE-A303-4A86-8360-34A87D64FAFC}">
      <dgm:prSet/>
      <dgm:spPr/>
      <dgm:t>
        <a:bodyPr/>
        <a:lstStyle/>
        <a:p>
          <a:pPr>
            <a:lnSpc>
              <a:spcPct val="100000"/>
            </a:lnSpc>
          </a:pPr>
          <a:r>
            <a:rPr lang="en-US" dirty="0"/>
            <a:t>Extensive geotechnical </a:t>
          </a:r>
        </a:p>
      </dgm:t>
    </dgm:pt>
    <dgm:pt modelId="{39F46247-CB90-4EE7-9E2A-B8A8E6CA2A5C}" type="parTrans" cxnId="{2E4C8124-4B22-4EAD-BB21-D1D6C3F56E2C}">
      <dgm:prSet/>
      <dgm:spPr/>
      <dgm:t>
        <a:bodyPr/>
        <a:lstStyle/>
        <a:p>
          <a:endParaRPr lang="en-US"/>
        </a:p>
      </dgm:t>
    </dgm:pt>
    <dgm:pt modelId="{3F4CB619-0235-4D8D-945F-9C61CBA77E37}" type="sibTrans" cxnId="{2E4C8124-4B22-4EAD-BB21-D1D6C3F56E2C}">
      <dgm:prSet/>
      <dgm:spPr/>
      <dgm:t>
        <a:bodyPr/>
        <a:lstStyle/>
        <a:p>
          <a:endParaRPr lang="en-US"/>
        </a:p>
      </dgm:t>
    </dgm:pt>
    <dgm:pt modelId="{ED0E7BCB-6491-464B-AD59-5025D3B97A42}">
      <dgm:prSet/>
      <dgm:spPr/>
      <dgm:t>
        <a:bodyPr/>
        <a:lstStyle/>
        <a:p>
          <a:pPr>
            <a:lnSpc>
              <a:spcPct val="100000"/>
            </a:lnSpc>
          </a:pPr>
          <a:r>
            <a:rPr lang="en-US"/>
            <a:t>Extensive structures </a:t>
          </a:r>
        </a:p>
      </dgm:t>
    </dgm:pt>
    <dgm:pt modelId="{BEAF0784-2857-4858-8B44-5516819CA476}" type="parTrans" cxnId="{0A4608BC-7736-43E0-BEAA-C090AC069B21}">
      <dgm:prSet/>
      <dgm:spPr/>
      <dgm:t>
        <a:bodyPr/>
        <a:lstStyle/>
        <a:p>
          <a:endParaRPr lang="en-US"/>
        </a:p>
      </dgm:t>
    </dgm:pt>
    <dgm:pt modelId="{3E4047D3-E896-4B78-9A49-DC003C0A9FD6}" type="sibTrans" cxnId="{0A4608BC-7736-43E0-BEAA-C090AC069B21}">
      <dgm:prSet/>
      <dgm:spPr/>
      <dgm:t>
        <a:bodyPr/>
        <a:lstStyle/>
        <a:p>
          <a:endParaRPr lang="en-US"/>
        </a:p>
      </dgm:t>
    </dgm:pt>
    <dgm:pt modelId="{58FC8136-DFC4-4843-891A-0ED4F075B834}">
      <dgm:prSet/>
      <dgm:spPr/>
      <dgm:t>
        <a:bodyPr/>
        <a:lstStyle/>
        <a:p>
          <a:pPr>
            <a:lnSpc>
              <a:spcPct val="100000"/>
            </a:lnSpc>
            <a:defRPr b="1"/>
          </a:pPr>
          <a:r>
            <a:rPr lang="en-US"/>
            <a:t>Environmental</a:t>
          </a:r>
        </a:p>
      </dgm:t>
    </dgm:pt>
    <dgm:pt modelId="{2D9A8260-564E-4162-B24E-CE6165E19713}" type="parTrans" cxnId="{B8124219-3214-4FEC-BD3F-084C4EF62E0E}">
      <dgm:prSet/>
      <dgm:spPr/>
      <dgm:t>
        <a:bodyPr/>
        <a:lstStyle/>
        <a:p>
          <a:endParaRPr lang="en-US"/>
        </a:p>
      </dgm:t>
    </dgm:pt>
    <dgm:pt modelId="{B774281E-6C31-47BE-BE3E-98D4C1D3D900}" type="sibTrans" cxnId="{B8124219-3214-4FEC-BD3F-084C4EF62E0E}">
      <dgm:prSet/>
      <dgm:spPr/>
      <dgm:t>
        <a:bodyPr/>
        <a:lstStyle/>
        <a:p>
          <a:endParaRPr lang="en-US"/>
        </a:p>
      </dgm:t>
    </dgm:pt>
    <dgm:pt modelId="{B19F04C9-C498-4DC0-9426-BC561E300A60}">
      <dgm:prSet/>
      <dgm:spPr/>
      <dgm:t>
        <a:bodyPr/>
        <a:lstStyle/>
        <a:p>
          <a:pPr>
            <a:lnSpc>
              <a:spcPct val="100000"/>
            </a:lnSpc>
          </a:pPr>
          <a:r>
            <a:rPr lang="en-US"/>
            <a:t>Traverses portion of wetland</a:t>
          </a:r>
        </a:p>
      </dgm:t>
    </dgm:pt>
    <dgm:pt modelId="{633C3D91-5CB8-4E02-9F95-A9A9E7007291}" type="parTrans" cxnId="{A396F9A5-4A97-4A29-950B-6759C23B1B6B}">
      <dgm:prSet/>
      <dgm:spPr/>
      <dgm:t>
        <a:bodyPr/>
        <a:lstStyle/>
        <a:p>
          <a:endParaRPr lang="en-US"/>
        </a:p>
      </dgm:t>
    </dgm:pt>
    <dgm:pt modelId="{73DECED3-AA92-476F-B1FF-61D5E0875053}" type="sibTrans" cxnId="{A396F9A5-4A97-4A29-950B-6759C23B1B6B}">
      <dgm:prSet/>
      <dgm:spPr/>
      <dgm:t>
        <a:bodyPr/>
        <a:lstStyle/>
        <a:p>
          <a:endParaRPr lang="en-US"/>
        </a:p>
      </dgm:t>
    </dgm:pt>
    <dgm:pt modelId="{6BDCC41F-FA70-4AA8-8972-6226863F9CEA}">
      <dgm:prSet/>
      <dgm:spPr/>
      <dgm:t>
        <a:bodyPr/>
        <a:lstStyle/>
        <a:p>
          <a:pPr>
            <a:lnSpc>
              <a:spcPct val="100000"/>
            </a:lnSpc>
          </a:pPr>
          <a:r>
            <a:rPr lang="en-US"/>
            <a:t>Impacts to Santa Cruz Long Toed Salamander</a:t>
          </a:r>
          <a:endParaRPr lang="en-US" dirty="0"/>
        </a:p>
      </dgm:t>
    </dgm:pt>
    <dgm:pt modelId="{3B32A575-DB02-4958-8322-4032AF108D68}" type="parTrans" cxnId="{70C0BC95-2D4A-49C2-9D7E-13F0820FB661}">
      <dgm:prSet/>
      <dgm:spPr/>
      <dgm:t>
        <a:bodyPr/>
        <a:lstStyle/>
        <a:p>
          <a:endParaRPr lang="en-US"/>
        </a:p>
      </dgm:t>
    </dgm:pt>
    <dgm:pt modelId="{959FCC76-5206-42F8-AED9-4B3D648CA247}" type="sibTrans" cxnId="{70C0BC95-2D4A-49C2-9D7E-13F0820FB661}">
      <dgm:prSet/>
      <dgm:spPr/>
      <dgm:t>
        <a:bodyPr/>
        <a:lstStyle/>
        <a:p>
          <a:endParaRPr lang="en-US"/>
        </a:p>
      </dgm:t>
    </dgm:pt>
    <dgm:pt modelId="{D227E278-2E30-42D0-A738-14FE593D0B61}">
      <dgm:prSet/>
      <dgm:spPr/>
      <dgm:t>
        <a:bodyPr/>
        <a:lstStyle/>
        <a:p>
          <a:pPr>
            <a:lnSpc>
              <a:spcPct val="100000"/>
            </a:lnSpc>
          </a:pPr>
          <a:r>
            <a:rPr lang="en-US"/>
            <a:t>Impacts to Farmland</a:t>
          </a:r>
        </a:p>
      </dgm:t>
    </dgm:pt>
    <dgm:pt modelId="{8D29ADA4-E577-477E-A442-E74372E412C5}" type="parTrans" cxnId="{C64DC002-04A0-4636-A034-FC34A5B45A3D}">
      <dgm:prSet/>
      <dgm:spPr/>
      <dgm:t>
        <a:bodyPr/>
        <a:lstStyle/>
        <a:p>
          <a:endParaRPr lang="en-US"/>
        </a:p>
      </dgm:t>
    </dgm:pt>
    <dgm:pt modelId="{74DE55F6-DABB-4B0B-83B4-550086F993D9}" type="sibTrans" cxnId="{C64DC002-04A0-4636-A034-FC34A5B45A3D}">
      <dgm:prSet/>
      <dgm:spPr/>
      <dgm:t>
        <a:bodyPr/>
        <a:lstStyle/>
        <a:p>
          <a:endParaRPr lang="en-US"/>
        </a:p>
      </dgm:t>
    </dgm:pt>
    <dgm:pt modelId="{2CB27E34-DE77-4276-9E0F-9A76CAF0FCA7}">
      <dgm:prSet/>
      <dgm:spPr/>
      <dgm:t>
        <a:bodyPr/>
        <a:lstStyle/>
        <a:p>
          <a:pPr>
            <a:lnSpc>
              <a:spcPct val="100000"/>
            </a:lnSpc>
          </a:pPr>
          <a:r>
            <a:rPr lang="en-US"/>
            <a:t>Within coastal zone</a:t>
          </a:r>
        </a:p>
      </dgm:t>
    </dgm:pt>
    <dgm:pt modelId="{6BBAC553-0AB6-403A-8AB7-863D99A17349}" type="parTrans" cxnId="{AF7711A8-EA30-4DEF-A6EF-B9963DB1262A}">
      <dgm:prSet/>
      <dgm:spPr/>
      <dgm:t>
        <a:bodyPr/>
        <a:lstStyle/>
        <a:p>
          <a:endParaRPr lang="en-US"/>
        </a:p>
      </dgm:t>
    </dgm:pt>
    <dgm:pt modelId="{35194E94-E766-4A21-988C-550AF7A57A17}" type="sibTrans" cxnId="{AF7711A8-EA30-4DEF-A6EF-B9963DB1262A}">
      <dgm:prSet/>
      <dgm:spPr/>
      <dgm:t>
        <a:bodyPr/>
        <a:lstStyle/>
        <a:p>
          <a:endParaRPr lang="en-US"/>
        </a:p>
      </dgm:t>
    </dgm:pt>
    <dgm:pt modelId="{42516CB8-EC28-418D-9B5B-6C6FE50F1C2B}">
      <dgm:prSet/>
      <dgm:spPr/>
      <dgm:t>
        <a:bodyPr/>
        <a:lstStyle/>
        <a:p>
          <a:pPr>
            <a:lnSpc>
              <a:spcPct val="100000"/>
            </a:lnSpc>
            <a:defRPr b="1"/>
          </a:pPr>
          <a:r>
            <a:rPr lang="en-US"/>
            <a:t>Right of Way</a:t>
          </a:r>
        </a:p>
      </dgm:t>
    </dgm:pt>
    <dgm:pt modelId="{ED8D5D3A-BA00-4821-8931-3C4CF4880657}" type="parTrans" cxnId="{F0032F48-DC9B-4043-B2BC-DD1C2D73C5C7}">
      <dgm:prSet/>
      <dgm:spPr/>
      <dgm:t>
        <a:bodyPr/>
        <a:lstStyle/>
        <a:p>
          <a:endParaRPr lang="en-US"/>
        </a:p>
      </dgm:t>
    </dgm:pt>
    <dgm:pt modelId="{E99D260E-1E4F-45F0-9A46-5C30881E029A}" type="sibTrans" cxnId="{F0032F48-DC9B-4043-B2BC-DD1C2D73C5C7}">
      <dgm:prSet/>
      <dgm:spPr/>
      <dgm:t>
        <a:bodyPr/>
        <a:lstStyle/>
        <a:p>
          <a:endParaRPr lang="en-US"/>
        </a:p>
      </dgm:t>
    </dgm:pt>
    <dgm:pt modelId="{E4EA0441-E657-4C54-B52F-CA90B2CE8A52}">
      <dgm:prSet/>
      <dgm:spPr/>
      <dgm:t>
        <a:bodyPr/>
        <a:lstStyle/>
        <a:p>
          <a:pPr>
            <a:lnSpc>
              <a:spcPct val="100000"/>
            </a:lnSpc>
          </a:pPr>
          <a:r>
            <a:rPr lang="en-US"/>
            <a:t>Easements and parcel acquisition associated with utility relocation</a:t>
          </a:r>
        </a:p>
      </dgm:t>
    </dgm:pt>
    <dgm:pt modelId="{47FD8FE9-1770-4E6A-9A9C-E82C190AEA5E}" type="parTrans" cxnId="{08D229DA-4C54-40DF-AB95-839107B7BCA5}">
      <dgm:prSet/>
      <dgm:spPr/>
      <dgm:t>
        <a:bodyPr/>
        <a:lstStyle/>
        <a:p>
          <a:endParaRPr lang="en-US"/>
        </a:p>
      </dgm:t>
    </dgm:pt>
    <dgm:pt modelId="{A45D60F0-E111-46F4-8556-E338AAF2B0D4}" type="sibTrans" cxnId="{08D229DA-4C54-40DF-AB95-839107B7BCA5}">
      <dgm:prSet/>
      <dgm:spPr/>
      <dgm:t>
        <a:bodyPr/>
        <a:lstStyle/>
        <a:p>
          <a:endParaRPr lang="en-US"/>
        </a:p>
      </dgm:t>
    </dgm:pt>
    <dgm:pt modelId="{2FF7E72C-3B6E-4DAA-ABA8-52D9BDDD9772}">
      <dgm:prSet/>
      <dgm:spPr/>
      <dgm:t>
        <a:bodyPr/>
        <a:lstStyle/>
        <a:p>
          <a:pPr>
            <a:lnSpc>
              <a:spcPct val="100000"/>
            </a:lnSpc>
          </a:pPr>
          <a:r>
            <a:rPr lang="en-US"/>
            <a:t>Private property parcel acquisition for construction of interchange</a:t>
          </a:r>
        </a:p>
      </dgm:t>
    </dgm:pt>
    <dgm:pt modelId="{4DB9CC61-8120-48FC-9019-1B0EB2131846}" type="parTrans" cxnId="{7EDDD059-622B-4C44-BF96-09EFBE1E622D}">
      <dgm:prSet/>
      <dgm:spPr/>
      <dgm:t>
        <a:bodyPr/>
        <a:lstStyle/>
        <a:p>
          <a:endParaRPr lang="en-US"/>
        </a:p>
      </dgm:t>
    </dgm:pt>
    <dgm:pt modelId="{581ADAF3-CCD9-44D4-8312-F0EFE61070D5}" type="sibTrans" cxnId="{7EDDD059-622B-4C44-BF96-09EFBE1E622D}">
      <dgm:prSet/>
      <dgm:spPr/>
      <dgm:t>
        <a:bodyPr/>
        <a:lstStyle/>
        <a:p>
          <a:endParaRPr lang="en-US"/>
        </a:p>
      </dgm:t>
    </dgm:pt>
    <dgm:pt modelId="{1FA64272-D44C-4A9F-B37C-58E4487B96A0}">
      <dgm:prSet/>
      <dgm:spPr/>
      <dgm:t>
        <a:bodyPr/>
        <a:lstStyle/>
        <a:p>
          <a:pPr>
            <a:lnSpc>
              <a:spcPct val="100000"/>
            </a:lnSpc>
          </a:pPr>
          <a:r>
            <a:rPr lang="en-US"/>
            <a:t>Parcel acquisition for amphibian, wetland and farmland mitigation</a:t>
          </a:r>
        </a:p>
      </dgm:t>
    </dgm:pt>
    <dgm:pt modelId="{045BE2A5-93F3-4261-9CE5-B851CA292B76}" type="parTrans" cxnId="{25DE3565-3173-41CB-925D-CD3D60EAC73A}">
      <dgm:prSet/>
      <dgm:spPr/>
      <dgm:t>
        <a:bodyPr/>
        <a:lstStyle/>
        <a:p>
          <a:endParaRPr lang="en-US"/>
        </a:p>
      </dgm:t>
    </dgm:pt>
    <dgm:pt modelId="{86CA5657-B3B1-4255-9F2D-354BA351BA33}" type="sibTrans" cxnId="{25DE3565-3173-41CB-925D-CD3D60EAC73A}">
      <dgm:prSet/>
      <dgm:spPr/>
      <dgm:t>
        <a:bodyPr/>
        <a:lstStyle/>
        <a:p>
          <a:endParaRPr lang="en-US"/>
        </a:p>
      </dgm:t>
    </dgm:pt>
    <dgm:pt modelId="{E33C6574-03D0-4E91-8E8C-80B0DF2C4969}" type="pres">
      <dgm:prSet presAssocID="{21AC3D36-573B-4ACA-B22B-E59F738F7888}" presName="root" presStyleCnt="0">
        <dgm:presLayoutVars>
          <dgm:dir/>
          <dgm:resizeHandles val="exact"/>
        </dgm:presLayoutVars>
      </dgm:prSet>
      <dgm:spPr/>
    </dgm:pt>
    <dgm:pt modelId="{2FA2A3D9-296F-4737-8A1F-B2C1349D335F}" type="pres">
      <dgm:prSet presAssocID="{4B323E08-B3C1-482A-B692-1C63AD3DC441}" presName="compNode" presStyleCnt="0"/>
      <dgm:spPr/>
    </dgm:pt>
    <dgm:pt modelId="{7A5DAC89-0E7F-405A-B3C4-CB1A14F1884E}" type="pres">
      <dgm:prSet presAssocID="{4B323E08-B3C1-482A-B692-1C63AD3DC4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lectrician"/>
        </a:ext>
      </dgm:extLst>
    </dgm:pt>
    <dgm:pt modelId="{606E52FC-26F7-414F-A48B-44E36B36B065}" type="pres">
      <dgm:prSet presAssocID="{4B323E08-B3C1-482A-B692-1C63AD3DC441}" presName="iconSpace" presStyleCnt="0"/>
      <dgm:spPr/>
    </dgm:pt>
    <dgm:pt modelId="{121AF1FB-F47F-49FC-9588-B38661E0CA90}" type="pres">
      <dgm:prSet presAssocID="{4B323E08-B3C1-482A-B692-1C63AD3DC441}" presName="parTx" presStyleLbl="revTx" presStyleIdx="0" presStyleCnt="8">
        <dgm:presLayoutVars>
          <dgm:chMax val="0"/>
          <dgm:chPref val="0"/>
        </dgm:presLayoutVars>
      </dgm:prSet>
      <dgm:spPr/>
    </dgm:pt>
    <dgm:pt modelId="{42452EDA-90AA-4907-8061-37CDF75F65DF}" type="pres">
      <dgm:prSet presAssocID="{4B323E08-B3C1-482A-B692-1C63AD3DC441}" presName="txSpace" presStyleCnt="0"/>
      <dgm:spPr/>
    </dgm:pt>
    <dgm:pt modelId="{FED5AE12-F262-4FFD-89FE-82071E979689}" type="pres">
      <dgm:prSet presAssocID="{4B323E08-B3C1-482A-B692-1C63AD3DC441}" presName="desTx" presStyleLbl="revTx" presStyleIdx="1" presStyleCnt="8">
        <dgm:presLayoutVars/>
      </dgm:prSet>
      <dgm:spPr/>
    </dgm:pt>
    <dgm:pt modelId="{68DA18E5-78E2-47AF-84FF-075E1767BE79}" type="pres">
      <dgm:prSet presAssocID="{DF8C51E4-2749-491E-A596-DD6A5A5DBD62}" presName="sibTrans" presStyleCnt="0"/>
      <dgm:spPr/>
    </dgm:pt>
    <dgm:pt modelId="{63265CC2-5A31-4906-B857-08BB72B4C136}" type="pres">
      <dgm:prSet presAssocID="{0FA38E7D-DBCB-452F-A300-3A9291788DEA}" presName="compNode" presStyleCnt="0"/>
      <dgm:spPr/>
    </dgm:pt>
    <dgm:pt modelId="{C20D0CDD-186F-4980-88AF-A456184C4601}" type="pres">
      <dgm:prSet presAssocID="{0FA38E7D-DBCB-452F-A300-3A9291788D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DEA2936-9DB3-489C-B7DD-ECB7E8616CCB}" type="pres">
      <dgm:prSet presAssocID="{0FA38E7D-DBCB-452F-A300-3A9291788DEA}" presName="iconSpace" presStyleCnt="0"/>
      <dgm:spPr/>
    </dgm:pt>
    <dgm:pt modelId="{9F75CF39-B211-4D93-8FF0-0DACDEB9F492}" type="pres">
      <dgm:prSet presAssocID="{0FA38E7D-DBCB-452F-A300-3A9291788DEA}" presName="parTx" presStyleLbl="revTx" presStyleIdx="2" presStyleCnt="8">
        <dgm:presLayoutVars>
          <dgm:chMax val="0"/>
          <dgm:chPref val="0"/>
        </dgm:presLayoutVars>
      </dgm:prSet>
      <dgm:spPr/>
    </dgm:pt>
    <dgm:pt modelId="{2AD019DF-6104-44DA-9153-0740E64FA38E}" type="pres">
      <dgm:prSet presAssocID="{0FA38E7D-DBCB-452F-A300-3A9291788DEA}" presName="txSpace" presStyleCnt="0"/>
      <dgm:spPr/>
    </dgm:pt>
    <dgm:pt modelId="{77FD9BB2-2BD3-437C-91F5-AB0EDCD81AFE}" type="pres">
      <dgm:prSet presAssocID="{0FA38E7D-DBCB-452F-A300-3A9291788DEA}" presName="desTx" presStyleLbl="revTx" presStyleIdx="3" presStyleCnt="8">
        <dgm:presLayoutVars/>
      </dgm:prSet>
      <dgm:spPr/>
    </dgm:pt>
    <dgm:pt modelId="{3048DE43-33A7-4571-9D5C-3E4211CDF9D0}" type="pres">
      <dgm:prSet presAssocID="{1A05A9D5-4004-483E-970B-E06422EA77B6}" presName="sibTrans" presStyleCnt="0"/>
      <dgm:spPr/>
    </dgm:pt>
    <dgm:pt modelId="{E186B007-401D-4FC1-9122-218F0C87F882}" type="pres">
      <dgm:prSet presAssocID="{58FC8136-DFC4-4843-891A-0ED4F075B834}" presName="compNode" presStyleCnt="0"/>
      <dgm:spPr/>
    </dgm:pt>
    <dgm:pt modelId="{B97EF0BA-4E53-43F4-82E1-AC5DB64687CC}" type="pres">
      <dgm:prSet presAssocID="{58FC8136-DFC4-4843-891A-0ED4F075B8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2A61B12C-5C61-4C9C-A609-9ED87D3BE30C}" type="pres">
      <dgm:prSet presAssocID="{58FC8136-DFC4-4843-891A-0ED4F075B834}" presName="iconSpace" presStyleCnt="0"/>
      <dgm:spPr/>
    </dgm:pt>
    <dgm:pt modelId="{A4717718-A1DC-4CF2-88BC-DDAE006836F5}" type="pres">
      <dgm:prSet presAssocID="{58FC8136-DFC4-4843-891A-0ED4F075B834}" presName="parTx" presStyleLbl="revTx" presStyleIdx="4" presStyleCnt="8">
        <dgm:presLayoutVars>
          <dgm:chMax val="0"/>
          <dgm:chPref val="0"/>
        </dgm:presLayoutVars>
      </dgm:prSet>
      <dgm:spPr/>
    </dgm:pt>
    <dgm:pt modelId="{1CFA9F7C-83E1-4AB1-AA0D-633E642BFAAE}" type="pres">
      <dgm:prSet presAssocID="{58FC8136-DFC4-4843-891A-0ED4F075B834}" presName="txSpace" presStyleCnt="0"/>
      <dgm:spPr/>
    </dgm:pt>
    <dgm:pt modelId="{F49B6ECD-4570-49F0-80F5-0E8A062EDC28}" type="pres">
      <dgm:prSet presAssocID="{58FC8136-DFC4-4843-891A-0ED4F075B834}" presName="desTx" presStyleLbl="revTx" presStyleIdx="5" presStyleCnt="8">
        <dgm:presLayoutVars/>
      </dgm:prSet>
      <dgm:spPr/>
    </dgm:pt>
    <dgm:pt modelId="{F1185426-B542-4603-BF71-155A0E5B8C5E}" type="pres">
      <dgm:prSet presAssocID="{B774281E-6C31-47BE-BE3E-98D4C1D3D900}" presName="sibTrans" presStyleCnt="0"/>
      <dgm:spPr/>
    </dgm:pt>
    <dgm:pt modelId="{9D55463F-4F27-484F-91B5-E238153243FD}" type="pres">
      <dgm:prSet presAssocID="{42516CB8-EC28-418D-9B5B-6C6FE50F1C2B}" presName="compNode" presStyleCnt="0"/>
      <dgm:spPr/>
    </dgm:pt>
    <dgm:pt modelId="{6F3855F9-ECD8-4DD6-9A97-857502ABD471}" type="pres">
      <dgm:prSet presAssocID="{42516CB8-EC28-418D-9B5B-6C6FE50F1C2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1000" b="-1000"/>
          </a:stretch>
        </a:blipFill>
      </dgm:spPr>
      <dgm:extLst>
        <a:ext uri="{E40237B7-FDA0-4F09-8148-C483321AD2D9}">
          <dgm14:cNvPr xmlns:dgm14="http://schemas.microsoft.com/office/drawing/2010/diagram" id="0" name="" descr="Topography Map with solid fill"/>
        </a:ext>
      </dgm:extLst>
    </dgm:pt>
    <dgm:pt modelId="{3688023C-1B13-4ED3-8922-22ABBFF5844E}" type="pres">
      <dgm:prSet presAssocID="{42516CB8-EC28-418D-9B5B-6C6FE50F1C2B}" presName="iconSpace" presStyleCnt="0"/>
      <dgm:spPr/>
    </dgm:pt>
    <dgm:pt modelId="{00CA1BE5-F2DC-4892-850C-2747A0BFA1DF}" type="pres">
      <dgm:prSet presAssocID="{42516CB8-EC28-418D-9B5B-6C6FE50F1C2B}" presName="parTx" presStyleLbl="revTx" presStyleIdx="6" presStyleCnt="8">
        <dgm:presLayoutVars>
          <dgm:chMax val="0"/>
          <dgm:chPref val="0"/>
        </dgm:presLayoutVars>
      </dgm:prSet>
      <dgm:spPr/>
    </dgm:pt>
    <dgm:pt modelId="{B7EA3B70-A220-4BB8-AB55-D69FFCEE0C66}" type="pres">
      <dgm:prSet presAssocID="{42516CB8-EC28-418D-9B5B-6C6FE50F1C2B}" presName="txSpace" presStyleCnt="0"/>
      <dgm:spPr/>
    </dgm:pt>
    <dgm:pt modelId="{42581685-489D-47D5-81FC-203410B29811}" type="pres">
      <dgm:prSet presAssocID="{42516CB8-EC28-418D-9B5B-6C6FE50F1C2B}" presName="desTx" presStyleLbl="revTx" presStyleIdx="7" presStyleCnt="8">
        <dgm:presLayoutVars/>
      </dgm:prSet>
      <dgm:spPr/>
    </dgm:pt>
  </dgm:ptLst>
  <dgm:cxnLst>
    <dgm:cxn modelId="{C64DC002-04A0-4636-A034-FC34A5B45A3D}" srcId="{58FC8136-DFC4-4843-891A-0ED4F075B834}" destId="{D227E278-2E30-42D0-A738-14FE593D0B61}" srcOrd="2" destOrd="0" parTransId="{8D29ADA4-E577-477E-A442-E74372E412C5}" sibTransId="{74DE55F6-DABB-4B0B-83B4-550086F993D9}"/>
    <dgm:cxn modelId="{66912B0F-0AD2-4FC0-9B69-396D71478A8C}" srcId="{0FA38E7D-DBCB-452F-A300-3A9291788DEA}" destId="{9E5D774F-F1B4-4989-A948-7BB1F9BA4E33}" srcOrd="0" destOrd="0" parTransId="{16A3A316-4F2F-41E6-A318-245718685CF5}" sibTransId="{DCCDACF8-CFD6-4600-9DFE-3E39BF8496D2}"/>
    <dgm:cxn modelId="{42DA560F-26D7-4A63-8B0B-DAA41ADE68DD}" type="presOf" srcId="{F600A359-3577-4DE7-BBD8-F8C7DE81B00C}" destId="{FED5AE12-F262-4FFD-89FE-82071E979689}" srcOrd="0" destOrd="0" presId="urn:microsoft.com/office/officeart/2018/2/layout/IconLabelDescriptionList"/>
    <dgm:cxn modelId="{8EC9DF17-F6C3-42BC-B177-1A038357CF73}" type="presOf" srcId="{A3F47FEE-A303-4A86-8360-34A87D64FAFC}" destId="{77FD9BB2-2BD3-437C-91F5-AB0EDCD81AFE}" srcOrd="0" destOrd="1" presId="urn:microsoft.com/office/officeart/2018/2/layout/IconLabelDescriptionList"/>
    <dgm:cxn modelId="{7B331319-2C64-499E-B113-A7C41015086B}" type="presOf" srcId="{21AC3D36-573B-4ACA-B22B-E59F738F7888}" destId="{E33C6574-03D0-4E91-8E8C-80B0DF2C4969}" srcOrd="0" destOrd="0" presId="urn:microsoft.com/office/officeart/2018/2/layout/IconLabelDescriptionList"/>
    <dgm:cxn modelId="{B8124219-3214-4FEC-BD3F-084C4EF62E0E}" srcId="{21AC3D36-573B-4ACA-B22B-E59F738F7888}" destId="{58FC8136-DFC4-4843-891A-0ED4F075B834}" srcOrd="2" destOrd="0" parTransId="{2D9A8260-564E-4162-B24E-CE6165E19713}" sibTransId="{B774281E-6C31-47BE-BE3E-98D4C1D3D900}"/>
    <dgm:cxn modelId="{2E4C8124-4B22-4EAD-BB21-D1D6C3F56E2C}" srcId="{0FA38E7D-DBCB-452F-A300-3A9291788DEA}" destId="{A3F47FEE-A303-4A86-8360-34A87D64FAFC}" srcOrd="1" destOrd="0" parTransId="{39F46247-CB90-4EE7-9E2A-B8A8E6CA2A5C}" sibTransId="{3F4CB619-0235-4D8D-945F-9C61CBA77E37}"/>
    <dgm:cxn modelId="{611C5626-FD30-40DE-9470-9AE9DDA55B10}" type="presOf" srcId="{1FA64272-D44C-4A9F-B37C-58E4487B96A0}" destId="{42581685-489D-47D5-81FC-203410B29811}" srcOrd="0" destOrd="2" presId="urn:microsoft.com/office/officeart/2018/2/layout/IconLabelDescriptionList"/>
    <dgm:cxn modelId="{CF043C2E-9E1C-40C4-9324-E4B335611E18}" type="presOf" srcId="{B19F04C9-C498-4DC0-9426-BC561E300A60}" destId="{F49B6ECD-4570-49F0-80F5-0E8A062EDC28}" srcOrd="0" destOrd="0" presId="urn:microsoft.com/office/officeart/2018/2/layout/IconLabelDescriptionList"/>
    <dgm:cxn modelId="{A03DD83F-8346-4501-A8A6-B7E3536AA851}" type="presOf" srcId="{D227E278-2E30-42D0-A738-14FE593D0B61}" destId="{F49B6ECD-4570-49F0-80F5-0E8A062EDC28}" srcOrd="0" destOrd="2" presId="urn:microsoft.com/office/officeart/2018/2/layout/IconLabelDescriptionList"/>
    <dgm:cxn modelId="{9A9F5844-9799-46E8-8885-1744ECED2DEE}" type="presOf" srcId="{42516CB8-EC28-418D-9B5B-6C6FE50F1C2B}" destId="{00CA1BE5-F2DC-4892-850C-2747A0BFA1DF}" srcOrd="0" destOrd="0" presId="urn:microsoft.com/office/officeart/2018/2/layout/IconLabelDescriptionList"/>
    <dgm:cxn modelId="{25DE3565-3173-41CB-925D-CD3D60EAC73A}" srcId="{42516CB8-EC28-418D-9B5B-6C6FE50F1C2B}" destId="{1FA64272-D44C-4A9F-B37C-58E4487B96A0}" srcOrd="2" destOrd="0" parTransId="{045BE2A5-93F3-4261-9CE5-B851CA292B76}" sibTransId="{86CA5657-B3B1-4255-9F2D-354BA351BA33}"/>
    <dgm:cxn modelId="{F0032F48-DC9B-4043-B2BC-DD1C2D73C5C7}" srcId="{21AC3D36-573B-4ACA-B22B-E59F738F7888}" destId="{42516CB8-EC28-418D-9B5B-6C6FE50F1C2B}" srcOrd="3" destOrd="0" parTransId="{ED8D5D3A-BA00-4821-8931-3C4CF4880657}" sibTransId="{E99D260E-1E4F-45F0-9A46-5C30881E029A}"/>
    <dgm:cxn modelId="{FB2AD74F-1280-490C-AE47-978A4CCD3F6F}" type="presOf" srcId="{58FC8136-DFC4-4843-891A-0ED4F075B834}" destId="{A4717718-A1DC-4CF2-88BC-DDAE006836F5}" srcOrd="0" destOrd="0" presId="urn:microsoft.com/office/officeart/2018/2/layout/IconLabelDescriptionList"/>
    <dgm:cxn modelId="{90F0E74F-3440-4117-8F6A-1B8896EBC9BC}" type="presOf" srcId="{4B323E08-B3C1-482A-B692-1C63AD3DC441}" destId="{121AF1FB-F47F-49FC-9588-B38661E0CA90}" srcOrd="0" destOrd="0" presId="urn:microsoft.com/office/officeart/2018/2/layout/IconLabelDescriptionList"/>
    <dgm:cxn modelId="{5DC6C170-591E-43AB-A0A9-C086F2B11239}" srcId="{4B323E08-B3C1-482A-B692-1C63AD3DC441}" destId="{05851FA3-036F-44D4-9EDD-33D7EADFD67B}" srcOrd="1" destOrd="0" parTransId="{6878D96F-305F-487B-9360-76840F108F0E}" sibTransId="{5DC168B4-F2C8-4DD3-9411-6F26F3073BB0}"/>
    <dgm:cxn modelId="{C9BFF174-FB91-4200-9DC0-671869D479BE}" type="presOf" srcId="{E4EA0441-E657-4C54-B52F-CA90B2CE8A52}" destId="{42581685-489D-47D5-81FC-203410B29811}" srcOrd="0" destOrd="0" presId="urn:microsoft.com/office/officeart/2018/2/layout/IconLabelDescriptionList"/>
    <dgm:cxn modelId="{7EDDD059-622B-4C44-BF96-09EFBE1E622D}" srcId="{42516CB8-EC28-418D-9B5B-6C6FE50F1C2B}" destId="{2FF7E72C-3B6E-4DAA-ABA8-52D9BDDD9772}" srcOrd="1" destOrd="0" parTransId="{4DB9CC61-8120-48FC-9019-1B0EB2131846}" sibTransId="{581ADAF3-CCD9-44D4-8312-F0EFE61070D5}"/>
    <dgm:cxn modelId="{C9064B7B-860B-4AF5-AEF3-16497E31EBEB}" type="presOf" srcId="{05851FA3-036F-44D4-9EDD-33D7EADFD67B}" destId="{FED5AE12-F262-4FFD-89FE-82071E979689}" srcOrd="0" destOrd="1" presId="urn:microsoft.com/office/officeart/2018/2/layout/IconLabelDescriptionList"/>
    <dgm:cxn modelId="{70C0BC95-2D4A-49C2-9D7E-13F0820FB661}" srcId="{58FC8136-DFC4-4843-891A-0ED4F075B834}" destId="{6BDCC41F-FA70-4AA8-8972-6226863F9CEA}" srcOrd="1" destOrd="0" parTransId="{3B32A575-DB02-4958-8322-4032AF108D68}" sibTransId="{959FCC76-5206-42F8-AED9-4B3D648CA247}"/>
    <dgm:cxn modelId="{F670D399-AE40-4F87-9573-8F979E3DAA44}" srcId="{4B323E08-B3C1-482A-B692-1C63AD3DC441}" destId="{F600A359-3577-4DE7-BBD8-F8C7DE81B00C}" srcOrd="0" destOrd="0" parTransId="{415989C8-2AC2-4FE6-8F16-DDF96AFE58D5}" sibTransId="{E975A3B6-B39D-4557-AFF4-428794ED27AF}"/>
    <dgm:cxn modelId="{4DC878A2-75B9-4398-B4FC-CE2993408A50}" srcId="{21AC3D36-573B-4ACA-B22B-E59F738F7888}" destId="{0FA38E7D-DBCB-452F-A300-3A9291788DEA}" srcOrd="1" destOrd="0" parTransId="{6719BAF3-DBCC-4DE8-9F2F-A7A9836C411F}" sibTransId="{1A05A9D5-4004-483E-970B-E06422EA77B6}"/>
    <dgm:cxn modelId="{A396F9A5-4A97-4A29-950B-6759C23B1B6B}" srcId="{58FC8136-DFC4-4843-891A-0ED4F075B834}" destId="{B19F04C9-C498-4DC0-9426-BC561E300A60}" srcOrd="0" destOrd="0" parTransId="{633C3D91-5CB8-4E02-9F95-A9A9E7007291}" sibTransId="{73DECED3-AA92-476F-B1FF-61D5E0875053}"/>
    <dgm:cxn modelId="{AF7711A8-EA30-4DEF-A6EF-B9963DB1262A}" srcId="{58FC8136-DFC4-4843-891A-0ED4F075B834}" destId="{2CB27E34-DE77-4276-9E0F-9A76CAF0FCA7}" srcOrd="3" destOrd="0" parTransId="{6BBAC553-0AB6-403A-8AB7-863D99A17349}" sibTransId="{35194E94-E766-4A21-988C-550AF7A57A17}"/>
    <dgm:cxn modelId="{25EB67AA-C972-437D-92AE-E2F32F62FFFE}" type="presOf" srcId="{2CB27E34-DE77-4276-9E0F-9A76CAF0FCA7}" destId="{F49B6ECD-4570-49F0-80F5-0E8A062EDC28}" srcOrd="0" destOrd="3" presId="urn:microsoft.com/office/officeart/2018/2/layout/IconLabelDescriptionList"/>
    <dgm:cxn modelId="{CD26E2B9-93DC-43AB-B2EE-9F74F05DD48D}" srcId="{4B323E08-B3C1-482A-B692-1C63AD3DC441}" destId="{D7D402A0-9CC9-4858-BBD1-BFA32A528B85}" srcOrd="2" destOrd="0" parTransId="{CF6F8FF4-9693-41E6-BA3C-7CA6EAD1E594}" sibTransId="{5B95E2C2-DB83-481A-80EB-7267B0A606F5}"/>
    <dgm:cxn modelId="{0A4608BC-7736-43E0-BEAA-C090AC069B21}" srcId="{0FA38E7D-DBCB-452F-A300-3A9291788DEA}" destId="{ED0E7BCB-6491-464B-AD59-5025D3B97A42}" srcOrd="2" destOrd="0" parTransId="{BEAF0784-2857-4858-8B44-5516819CA476}" sibTransId="{3E4047D3-E896-4B78-9A49-DC003C0A9FD6}"/>
    <dgm:cxn modelId="{53A20CC0-65AD-4CDC-BCFC-C6B4CFE49D2D}" srcId="{21AC3D36-573B-4ACA-B22B-E59F738F7888}" destId="{4B323E08-B3C1-482A-B692-1C63AD3DC441}" srcOrd="0" destOrd="0" parTransId="{670A8C69-4525-443A-AEEC-D1F867E15699}" sibTransId="{DF8C51E4-2749-491E-A596-DD6A5A5DBD62}"/>
    <dgm:cxn modelId="{2EF8A6D7-6D9A-4488-8A5A-FC8D76064560}" type="presOf" srcId="{9E5D774F-F1B4-4989-A948-7BB1F9BA4E33}" destId="{77FD9BB2-2BD3-437C-91F5-AB0EDCD81AFE}" srcOrd="0" destOrd="0" presId="urn:microsoft.com/office/officeart/2018/2/layout/IconLabelDescriptionList"/>
    <dgm:cxn modelId="{08D229DA-4C54-40DF-AB95-839107B7BCA5}" srcId="{42516CB8-EC28-418D-9B5B-6C6FE50F1C2B}" destId="{E4EA0441-E657-4C54-B52F-CA90B2CE8A52}" srcOrd="0" destOrd="0" parTransId="{47FD8FE9-1770-4E6A-9A9C-E82C190AEA5E}" sibTransId="{A45D60F0-E111-46F4-8556-E338AAF2B0D4}"/>
    <dgm:cxn modelId="{2CEFA6DA-A125-4440-A51E-6C8B0926412A}" type="presOf" srcId="{ED0E7BCB-6491-464B-AD59-5025D3B97A42}" destId="{77FD9BB2-2BD3-437C-91F5-AB0EDCD81AFE}" srcOrd="0" destOrd="2" presId="urn:microsoft.com/office/officeart/2018/2/layout/IconLabelDescriptionList"/>
    <dgm:cxn modelId="{070462DD-685F-4164-B488-40139A165481}" type="presOf" srcId="{2FF7E72C-3B6E-4DAA-ABA8-52D9BDDD9772}" destId="{42581685-489D-47D5-81FC-203410B29811}" srcOrd="0" destOrd="1" presId="urn:microsoft.com/office/officeart/2018/2/layout/IconLabelDescriptionList"/>
    <dgm:cxn modelId="{144280DD-DB23-4592-859D-B0F1A7B9051F}" type="presOf" srcId="{D7D402A0-9CC9-4858-BBD1-BFA32A528B85}" destId="{FED5AE12-F262-4FFD-89FE-82071E979689}" srcOrd="0" destOrd="2" presId="urn:microsoft.com/office/officeart/2018/2/layout/IconLabelDescriptionList"/>
    <dgm:cxn modelId="{36C358E7-4599-484E-9124-C7DC50420171}" type="presOf" srcId="{0FA38E7D-DBCB-452F-A300-3A9291788DEA}" destId="{9F75CF39-B211-4D93-8FF0-0DACDEB9F492}" srcOrd="0" destOrd="0" presId="urn:microsoft.com/office/officeart/2018/2/layout/IconLabelDescriptionList"/>
    <dgm:cxn modelId="{55CE83F0-1401-475B-8E8B-F6369EB3EB54}" type="presOf" srcId="{6BDCC41F-FA70-4AA8-8972-6226863F9CEA}" destId="{F49B6ECD-4570-49F0-80F5-0E8A062EDC28}" srcOrd="0" destOrd="1" presId="urn:microsoft.com/office/officeart/2018/2/layout/IconLabelDescriptionList"/>
    <dgm:cxn modelId="{AF68CD6F-F049-41BD-B9A7-393BEBCDD616}" type="presParOf" srcId="{E33C6574-03D0-4E91-8E8C-80B0DF2C4969}" destId="{2FA2A3D9-296F-4737-8A1F-B2C1349D335F}" srcOrd="0" destOrd="0" presId="urn:microsoft.com/office/officeart/2018/2/layout/IconLabelDescriptionList"/>
    <dgm:cxn modelId="{CB53DC4C-A227-4C64-8999-C53571795AC8}" type="presParOf" srcId="{2FA2A3D9-296F-4737-8A1F-B2C1349D335F}" destId="{7A5DAC89-0E7F-405A-B3C4-CB1A14F1884E}" srcOrd="0" destOrd="0" presId="urn:microsoft.com/office/officeart/2018/2/layout/IconLabelDescriptionList"/>
    <dgm:cxn modelId="{DC42F229-7227-43FF-8E8F-F929EBC83014}" type="presParOf" srcId="{2FA2A3D9-296F-4737-8A1F-B2C1349D335F}" destId="{606E52FC-26F7-414F-A48B-44E36B36B065}" srcOrd="1" destOrd="0" presId="urn:microsoft.com/office/officeart/2018/2/layout/IconLabelDescriptionList"/>
    <dgm:cxn modelId="{9A779930-703D-403F-98AD-D2625027FDD3}" type="presParOf" srcId="{2FA2A3D9-296F-4737-8A1F-B2C1349D335F}" destId="{121AF1FB-F47F-49FC-9588-B38661E0CA90}" srcOrd="2" destOrd="0" presId="urn:microsoft.com/office/officeart/2018/2/layout/IconLabelDescriptionList"/>
    <dgm:cxn modelId="{FA420596-7F95-4A98-AB89-300F94040485}" type="presParOf" srcId="{2FA2A3D9-296F-4737-8A1F-B2C1349D335F}" destId="{42452EDA-90AA-4907-8061-37CDF75F65DF}" srcOrd="3" destOrd="0" presId="urn:microsoft.com/office/officeart/2018/2/layout/IconLabelDescriptionList"/>
    <dgm:cxn modelId="{CAD69323-2D8B-4CCA-A527-AB02361A3079}" type="presParOf" srcId="{2FA2A3D9-296F-4737-8A1F-B2C1349D335F}" destId="{FED5AE12-F262-4FFD-89FE-82071E979689}" srcOrd="4" destOrd="0" presId="urn:microsoft.com/office/officeart/2018/2/layout/IconLabelDescriptionList"/>
    <dgm:cxn modelId="{9902EE34-E900-4659-9BFB-877D2F6AEBE8}" type="presParOf" srcId="{E33C6574-03D0-4E91-8E8C-80B0DF2C4969}" destId="{68DA18E5-78E2-47AF-84FF-075E1767BE79}" srcOrd="1" destOrd="0" presId="urn:microsoft.com/office/officeart/2018/2/layout/IconLabelDescriptionList"/>
    <dgm:cxn modelId="{CA725FBD-F52B-4718-950C-BFF36FB1EBB3}" type="presParOf" srcId="{E33C6574-03D0-4E91-8E8C-80B0DF2C4969}" destId="{63265CC2-5A31-4906-B857-08BB72B4C136}" srcOrd="2" destOrd="0" presId="urn:microsoft.com/office/officeart/2018/2/layout/IconLabelDescriptionList"/>
    <dgm:cxn modelId="{E82AFFC2-69B3-42C6-8BE6-D40CFA1203EE}" type="presParOf" srcId="{63265CC2-5A31-4906-B857-08BB72B4C136}" destId="{C20D0CDD-186F-4980-88AF-A456184C4601}" srcOrd="0" destOrd="0" presId="urn:microsoft.com/office/officeart/2018/2/layout/IconLabelDescriptionList"/>
    <dgm:cxn modelId="{4A499892-F933-474D-9538-90034AB8AEF7}" type="presParOf" srcId="{63265CC2-5A31-4906-B857-08BB72B4C136}" destId="{CDEA2936-9DB3-489C-B7DD-ECB7E8616CCB}" srcOrd="1" destOrd="0" presId="urn:microsoft.com/office/officeart/2018/2/layout/IconLabelDescriptionList"/>
    <dgm:cxn modelId="{F59AC3A3-8224-4BB4-BF08-B3BB8EA10173}" type="presParOf" srcId="{63265CC2-5A31-4906-B857-08BB72B4C136}" destId="{9F75CF39-B211-4D93-8FF0-0DACDEB9F492}" srcOrd="2" destOrd="0" presId="urn:microsoft.com/office/officeart/2018/2/layout/IconLabelDescriptionList"/>
    <dgm:cxn modelId="{8AD9A337-AD02-4932-B07E-9652C4D82EE0}" type="presParOf" srcId="{63265CC2-5A31-4906-B857-08BB72B4C136}" destId="{2AD019DF-6104-44DA-9153-0740E64FA38E}" srcOrd="3" destOrd="0" presId="urn:microsoft.com/office/officeart/2018/2/layout/IconLabelDescriptionList"/>
    <dgm:cxn modelId="{89CF3799-DF41-4590-8933-01E302F77480}" type="presParOf" srcId="{63265CC2-5A31-4906-B857-08BB72B4C136}" destId="{77FD9BB2-2BD3-437C-91F5-AB0EDCD81AFE}" srcOrd="4" destOrd="0" presId="urn:microsoft.com/office/officeart/2018/2/layout/IconLabelDescriptionList"/>
    <dgm:cxn modelId="{F6AD7178-BD55-4FC4-BA9F-5BFEF571AC81}" type="presParOf" srcId="{E33C6574-03D0-4E91-8E8C-80B0DF2C4969}" destId="{3048DE43-33A7-4571-9D5C-3E4211CDF9D0}" srcOrd="3" destOrd="0" presId="urn:microsoft.com/office/officeart/2018/2/layout/IconLabelDescriptionList"/>
    <dgm:cxn modelId="{3755DCED-26D3-472D-8366-ECC57FE7E5BA}" type="presParOf" srcId="{E33C6574-03D0-4E91-8E8C-80B0DF2C4969}" destId="{E186B007-401D-4FC1-9122-218F0C87F882}" srcOrd="4" destOrd="0" presId="urn:microsoft.com/office/officeart/2018/2/layout/IconLabelDescriptionList"/>
    <dgm:cxn modelId="{B3250CBF-C605-4721-B447-643AFE5A9C16}" type="presParOf" srcId="{E186B007-401D-4FC1-9122-218F0C87F882}" destId="{B97EF0BA-4E53-43F4-82E1-AC5DB64687CC}" srcOrd="0" destOrd="0" presId="urn:microsoft.com/office/officeart/2018/2/layout/IconLabelDescriptionList"/>
    <dgm:cxn modelId="{7FB1CAE4-34D0-4A6B-9385-FED5DFE15645}" type="presParOf" srcId="{E186B007-401D-4FC1-9122-218F0C87F882}" destId="{2A61B12C-5C61-4C9C-A609-9ED87D3BE30C}" srcOrd="1" destOrd="0" presId="urn:microsoft.com/office/officeart/2018/2/layout/IconLabelDescriptionList"/>
    <dgm:cxn modelId="{BB906EA6-6FDF-44EF-AD37-58460BDCECAA}" type="presParOf" srcId="{E186B007-401D-4FC1-9122-218F0C87F882}" destId="{A4717718-A1DC-4CF2-88BC-DDAE006836F5}" srcOrd="2" destOrd="0" presId="urn:microsoft.com/office/officeart/2018/2/layout/IconLabelDescriptionList"/>
    <dgm:cxn modelId="{ACE28094-65AB-47F8-A691-214ED67AEC1F}" type="presParOf" srcId="{E186B007-401D-4FC1-9122-218F0C87F882}" destId="{1CFA9F7C-83E1-4AB1-AA0D-633E642BFAAE}" srcOrd="3" destOrd="0" presId="urn:microsoft.com/office/officeart/2018/2/layout/IconLabelDescriptionList"/>
    <dgm:cxn modelId="{5D935FA4-318A-4DED-BE84-BE1CBA6D9F5A}" type="presParOf" srcId="{E186B007-401D-4FC1-9122-218F0C87F882}" destId="{F49B6ECD-4570-49F0-80F5-0E8A062EDC28}" srcOrd="4" destOrd="0" presId="urn:microsoft.com/office/officeart/2018/2/layout/IconLabelDescriptionList"/>
    <dgm:cxn modelId="{594FC3C8-A151-41D7-8294-30178AC96889}" type="presParOf" srcId="{E33C6574-03D0-4E91-8E8C-80B0DF2C4969}" destId="{F1185426-B542-4603-BF71-155A0E5B8C5E}" srcOrd="5" destOrd="0" presId="urn:microsoft.com/office/officeart/2018/2/layout/IconLabelDescriptionList"/>
    <dgm:cxn modelId="{F7D80608-CBEF-4E69-9A8F-939E70790BDD}" type="presParOf" srcId="{E33C6574-03D0-4E91-8E8C-80B0DF2C4969}" destId="{9D55463F-4F27-484F-91B5-E238153243FD}" srcOrd="6" destOrd="0" presId="urn:microsoft.com/office/officeart/2018/2/layout/IconLabelDescriptionList"/>
    <dgm:cxn modelId="{27058F95-3444-4368-9243-41C81C7E2B4F}" type="presParOf" srcId="{9D55463F-4F27-484F-91B5-E238153243FD}" destId="{6F3855F9-ECD8-4DD6-9A97-857502ABD471}" srcOrd="0" destOrd="0" presId="urn:microsoft.com/office/officeart/2018/2/layout/IconLabelDescriptionList"/>
    <dgm:cxn modelId="{FC7B5612-965E-427B-967E-A1FA7CFEEFF9}" type="presParOf" srcId="{9D55463F-4F27-484F-91B5-E238153243FD}" destId="{3688023C-1B13-4ED3-8922-22ABBFF5844E}" srcOrd="1" destOrd="0" presId="urn:microsoft.com/office/officeart/2018/2/layout/IconLabelDescriptionList"/>
    <dgm:cxn modelId="{EDD8B6FF-82A6-43D1-8B78-CFCB190F0768}" type="presParOf" srcId="{9D55463F-4F27-484F-91B5-E238153243FD}" destId="{00CA1BE5-F2DC-4892-850C-2747A0BFA1DF}" srcOrd="2" destOrd="0" presId="urn:microsoft.com/office/officeart/2018/2/layout/IconLabelDescriptionList"/>
    <dgm:cxn modelId="{8286DEB6-F5DA-4236-AEB0-07D822C10ED5}" type="presParOf" srcId="{9D55463F-4F27-484F-91B5-E238153243FD}" destId="{B7EA3B70-A220-4BB8-AB55-D69FFCEE0C66}" srcOrd="3" destOrd="0" presId="urn:microsoft.com/office/officeart/2018/2/layout/IconLabelDescriptionList"/>
    <dgm:cxn modelId="{FC4FA0C3-63C8-4A03-AE26-9483CD00435F}" type="presParOf" srcId="{9D55463F-4F27-484F-91B5-E238153243FD}" destId="{42581685-489D-47D5-81FC-203410B2981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21179-3E8F-4C3C-A5B9-15BC094A6836}"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pt>
    <dgm:pt modelId="{10935016-2F13-4128-A4EC-D89F380BD03A}">
      <dgm:prSet phldrT="[Text]" custT="1"/>
      <dgm:spPr/>
      <dgm:t>
        <a:bodyPr/>
        <a:lstStyle/>
        <a:p>
          <a:pPr>
            <a:lnSpc>
              <a:spcPct val="100000"/>
            </a:lnSpc>
            <a:defRPr cap="all"/>
          </a:pPr>
          <a:r>
            <a:rPr lang="en-US" sz="1800" b="1"/>
            <a:t>April 2024: </a:t>
          </a:r>
          <a:r>
            <a:rPr lang="en-US" sz="1800"/>
            <a:t>Right of Way Certification and Ready to List (RTL) *</a:t>
          </a:r>
        </a:p>
      </dgm:t>
    </dgm:pt>
    <dgm:pt modelId="{A92F1AA8-0E56-40F1-9EDF-355CFA5B4235}" type="parTrans" cxnId="{D857E52E-E40F-4B4D-82BF-B6DB3E6B980A}">
      <dgm:prSet/>
      <dgm:spPr/>
      <dgm:t>
        <a:bodyPr/>
        <a:lstStyle/>
        <a:p>
          <a:endParaRPr lang="en-US"/>
        </a:p>
      </dgm:t>
    </dgm:pt>
    <dgm:pt modelId="{D66370D6-6979-402C-9A4C-AB2116FB5458}" type="sibTrans" cxnId="{D857E52E-E40F-4B4D-82BF-B6DB3E6B980A}">
      <dgm:prSet/>
      <dgm:spPr/>
      <dgm:t>
        <a:bodyPr/>
        <a:lstStyle/>
        <a:p>
          <a:endParaRPr lang="en-US"/>
        </a:p>
      </dgm:t>
    </dgm:pt>
    <dgm:pt modelId="{876093A9-B958-42C7-9C84-D27DD828E6FA}">
      <dgm:prSet phldrT="[Text]" custT="1"/>
      <dgm:spPr/>
      <dgm:t>
        <a:bodyPr/>
        <a:lstStyle/>
        <a:p>
          <a:pPr>
            <a:lnSpc>
              <a:spcPct val="100000"/>
            </a:lnSpc>
            <a:defRPr cap="all"/>
          </a:pPr>
          <a:r>
            <a:rPr lang="en-US" sz="1800" b="1"/>
            <a:t>June 2024: </a:t>
          </a:r>
          <a:br>
            <a:rPr lang="en-US" sz="1800"/>
          </a:br>
          <a:r>
            <a:rPr lang="en-US" sz="1800"/>
            <a:t>CTC vote for construction allocation</a:t>
          </a:r>
        </a:p>
      </dgm:t>
    </dgm:pt>
    <dgm:pt modelId="{B4C316C6-6D70-46A2-B440-AFA6B9DD237A}" type="parTrans" cxnId="{4D543A62-D34A-4F68-8176-CC3BE21124F6}">
      <dgm:prSet/>
      <dgm:spPr/>
      <dgm:t>
        <a:bodyPr/>
        <a:lstStyle/>
        <a:p>
          <a:endParaRPr lang="en-US"/>
        </a:p>
      </dgm:t>
    </dgm:pt>
    <dgm:pt modelId="{6C9F8E37-4203-48A9-9B86-AA977193A3EE}" type="sibTrans" cxnId="{4D543A62-D34A-4F68-8176-CC3BE21124F6}">
      <dgm:prSet/>
      <dgm:spPr/>
      <dgm:t>
        <a:bodyPr/>
        <a:lstStyle/>
        <a:p>
          <a:endParaRPr lang="en-US"/>
        </a:p>
      </dgm:t>
    </dgm:pt>
    <dgm:pt modelId="{5E5FFB77-D1C8-48F5-B2FC-3043DFB76B4B}">
      <dgm:prSet phldrT="[Text]"/>
      <dgm:spPr/>
      <dgm:t>
        <a:bodyPr/>
        <a:lstStyle/>
        <a:p>
          <a:pPr>
            <a:lnSpc>
              <a:spcPct val="100000"/>
            </a:lnSpc>
            <a:defRPr cap="all"/>
          </a:pPr>
          <a:r>
            <a:rPr lang="en-US" b="1"/>
            <a:t>August 2024: </a:t>
          </a:r>
          <a:r>
            <a:rPr lang="en-US"/>
            <a:t>Advertise Project</a:t>
          </a:r>
        </a:p>
      </dgm:t>
    </dgm:pt>
    <dgm:pt modelId="{430EEDC2-E09B-474F-9635-35A98ECA95EE}" type="parTrans" cxnId="{5FE6E3AD-53D4-46E8-A91E-CE1EA0AB5C5F}">
      <dgm:prSet/>
      <dgm:spPr/>
      <dgm:t>
        <a:bodyPr/>
        <a:lstStyle/>
        <a:p>
          <a:endParaRPr lang="en-US"/>
        </a:p>
      </dgm:t>
    </dgm:pt>
    <dgm:pt modelId="{E7DB71EF-F157-43E0-B947-D088A55BD410}" type="sibTrans" cxnId="{5FE6E3AD-53D4-46E8-A91E-CE1EA0AB5C5F}">
      <dgm:prSet/>
      <dgm:spPr/>
      <dgm:t>
        <a:bodyPr/>
        <a:lstStyle/>
        <a:p>
          <a:endParaRPr lang="en-US"/>
        </a:p>
      </dgm:t>
    </dgm:pt>
    <dgm:pt modelId="{1197E30B-3100-446D-B488-BE03677C2E8B}">
      <dgm:prSet phldrT="[Text]"/>
      <dgm:spPr/>
      <dgm:t>
        <a:bodyPr/>
        <a:lstStyle/>
        <a:p>
          <a:pPr>
            <a:lnSpc>
              <a:spcPct val="100000"/>
            </a:lnSpc>
            <a:defRPr cap="all"/>
          </a:pPr>
          <a:r>
            <a:rPr lang="en-US" b="1" dirty="0"/>
            <a:t>October 2024: </a:t>
          </a:r>
          <a:br>
            <a:rPr lang="en-US" b="1" dirty="0"/>
          </a:br>
          <a:r>
            <a:rPr lang="en-US" dirty="0"/>
            <a:t>Award Project</a:t>
          </a:r>
        </a:p>
      </dgm:t>
    </dgm:pt>
    <dgm:pt modelId="{AA9CDC7C-5879-4D5A-AA8D-1EEF7218836F}" type="parTrans" cxnId="{CFE4F78A-EFEF-42B8-B3FE-E9712F2EFE0D}">
      <dgm:prSet/>
      <dgm:spPr/>
      <dgm:t>
        <a:bodyPr/>
        <a:lstStyle/>
        <a:p>
          <a:endParaRPr lang="en-US"/>
        </a:p>
      </dgm:t>
    </dgm:pt>
    <dgm:pt modelId="{616A39AD-B665-4110-B56D-3A7874006667}" type="sibTrans" cxnId="{CFE4F78A-EFEF-42B8-B3FE-E9712F2EFE0D}">
      <dgm:prSet/>
      <dgm:spPr/>
      <dgm:t>
        <a:bodyPr/>
        <a:lstStyle/>
        <a:p>
          <a:endParaRPr lang="en-US"/>
        </a:p>
      </dgm:t>
    </dgm:pt>
    <dgm:pt modelId="{32C07C1D-F6BE-4D2F-B7AF-DF0269388BF2}">
      <dgm:prSet phldrT="[Text]"/>
      <dgm:spPr/>
      <dgm:t>
        <a:bodyPr/>
        <a:lstStyle/>
        <a:p>
          <a:pPr>
            <a:lnSpc>
              <a:spcPct val="100000"/>
            </a:lnSpc>
            <a:defRPr cap="all"/>
          </a:pPr>
          <a:r>
            <a:rPr lang="en-US" b="1"/>
            <a:t>Nov 2024: </a:t>
          </a:r>
          <a:r>
            <a:rPr lang="en-US"/>
            <a:t>Approve Contract</a:t>
          </a:r>
        </a:p>
      </dgm:t>
    </dgm:pt>
    <dgm:pt modelId="{BAF564A0-0948-45B3-8940-B4C61B92C3C8}" type="parTrans" cxnId="{E11EB373-9E38-419A-9F5F-B111212C970B}">
      <dgm:prSet/>
      <dgm:spPr/>
      <dgm:t>
        <a:bodyPr/>
        <a:lstStyle/>
        <a:p>
          <a:endParaRPr lang="en-US"/>
        </a:p>
      </dgm:t>
    </dgm:pt>
    <dgm:pt modelId="{0476DE85-3929-4711-9566-533A54F28944}" type="sibTrans" cxnId="{E11EB373-9E38-419A-9F5F-B111212C970B}">
      <dgm:prSet/>
      <dgm:spPr/>
      <dgm:t>
        <a:bodyPr/>
        <a:lstStyle/>
        <a:p>
          <a:endParaRPr lang="en-US"/>
        </a:p>
      </dgm:t>
    </dgm:pt>
    <dgm:pt modelId="{F13948EF-0EAD-4CE3-B597-7B194E8FC00E}">
      <dgm:prSet phldrT="[Text]"/>
      <dgm:spPr/>
      <dgm:t>
        <a:bodyPr/>
        <a:lstStyle/>
        <a:p>
          <a:pPr>
            <a:lnSpc>
              <a:spcPct val="100000"/>
            </a:lnSpc>
            <a:defRPr cap="all"/>
          </a:pPr>
          <a:r>
            <a:rPr lang="en-US" b="1" dirty="0"/>
            <a:t>3rd Quarter </a:t>
          </a:r>
          <a:br>
            <a:rPr lang="en-US" b="1" dirty="0"/>
          </a:br>
          <a:r>
            <a:rPr lang="en-US" b="1" dirty="0"/>
            <a:t>FY 24/25:</a:t>
          </a:r>
          <a:r>
            <a:rPr lang="en-US" dirty="0"/>
            <a:t> </a:t>
          </a:r>
          <a:br>
            <a:rPr lang="en-US" dirty="0"/>
          </a:br>
          <a:r>
            <a:rPr lang="en-US" dirty="0"/>
            <a:t>Start construction</a:t>
          </a:r>
        </a:p>
      </dgm:t>
    </dgm:pt>
    <dgm:pt modelId="{FCD8E89A-FC0B-4C35-A767-877CD7ECCBFF}" type="parTrans" cxnId="{0A20FB87-5A9D-47F8-8623-88812A536A09}">
      <dgm:prSet/>
      <dgm:spPr/>
      <dgm:t>
        <a:bodyPr/>
        <a:lstStyle/>
        <a:p>
          <a:endParaRPr lang="en-US"/>
        </a:p>
      </dgm:t>
    </dgm:pt>
    <dgm:pt modelId="{96C7A10F-749A-4B4E-A93A-502F4B08196B}" type="sibTrans" cxnId="{0A20FB87-5A9D-47F8-8623-88812A536A09}">
      <dgm:prSet/>
      <dgm:spPr/>
      <dgm:t>
        <a:bodyPr/>
        <a:lstStyle/>
        <a:p>
          <a:endParaRPr lang="en-US"/>
        </a:p>
      </dgm:t>
    </dgm:pt>
    <dgm:pt modelId="{29DA9DE4-6030-4501-AC46-1A46C09BEC7C}" type="pres">
      <dgm:prSet presAssocID="{B8A21179-3E8F-4C3C-A5B9-15BC094A6836}" presName="root" presStyleCnt="0">
        <dgm:presLayoutVars>
          <dgm:dir/>
          <dgm:resizeHandles val="exact"/>
        </dgm:presLayoutVars>
      </dgm:prSet>
      <dgm:spPr/>
    </dgm:pt>
    <dgm:pt modelId="{530D98DC-32F3-4C9C-81AC-2C536E2CAE5A}" type="pres">
      <dgm:prSet presAssocID="{10935016-2F13-4128-A4EC-D89F380BD03A}" presName="compNode" presStyleCnt="0"/>
      <dgm:spPr/>
    </dgm:pt>
    <dgm:pt modelId="{D326090A-912A-49D4-920C-8D058411B888}" type="pres">
      <dgm:prSet presAssocID="{10935016-2F13-4128-A4EC-D89F380BD03A}" presName="iconBgRect" presStyleLbl="bgShp" presStyleIdx="0" presStyleCnt="6"/>
      <dgm:spPr/>
    </dgm:pt>
    <dgm:pt modelId="{B918F898-E96E-43FC-B926-8BECC41B1176}" type="pres">
      <dgm:prSet presAssocID="{10935016-2F13-4128-A4EC-D89F380BD03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C223D4DF-02E5-4DCC-8230-8A1B79C07900}" type="pres">
      <dgm:prSet presAssocID="{10935016-2F13-4128-A4EC-D89F380BD03A}" presName="spaceRect" presStyleCnt="0"/>
      <dgm:spPr/>
    </dgm:pt>
    <dgm:pt modelId="{A2331EA4-751D-406E-8418-978D8B0BDE8E}" type="pres">
      <dgm:prSet presAssocID="{10935016-2F13-4128-A4EC-D89F380BD03A}" presName="textRect" presStyleLbl="revTx" presStyleIdx="0" presStyleCnt="6">
        <dgm:presLayoutVars>
          <dgm:chMax val="1"/>
          <dgm:chPref val="1"/>
        </dgm:presLayoutVars>
      </dgm:prSet>
      <dgm:spPr/>
    </dgm:pt>
    <dgm:pt modelId="{A5D222A8-D195-4C69-8038-DFC629183C69}" type="pres">
      <dgm:prSet presAssocID="{D66370D6-6979-402C-9A4C-AB2116FB5458}" presName="sibTrans" presStyleCnt="0"/>
      <dgm:spPr/>
    </dgm:pt>
    <dgm:pt modelId="{7E02C88B-5571-4612-9261-F9C82697510C}" type="pres">
      <dgm:prSet presAssocID="{876093A9-B958-42C7-9C84-D27DD828E6FA}" presName="compNode" presStyleCnt="0"/>
      <dgm:spPr/>
    </dgm:pt>
    <dgm:pt modelId="{B640AA1D-1E5F-4353-A0B1-41868B5B5055}" type="pres">
      <dgm:prSet presAssocID="{876093A9-B958-42C7-9C84-D27DD828E6FA}" presName="iconBgRect" presStyleLbl="bgShp" presStyleIdx="1" presStyleCnt="6"/>
      <dgm:spPr/>
    </dgm:pt>
    <dgm:pt modelId="{287C37B0-B8A8-4F5B-870C-7EE7FE61E24E}" type="pres">
      <dgm:prSet presAssocID="{876093A9-B958-42C7-9C84-D27DD828E6F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82F7B60-091D-451B-ABA6-6A1FDE4D9A7A}" type="pres">
      <dgm:prSet presAssocID="{876093A9-B958-42C7-9C84-D27DD828E6FA}" presName="spaceRect" presStyleCnt="0"/>
      <dgm:spPr/>
    </dgm:pt>
    <dgm:pt modelId="{3677AF78-8438-48DD-869C-1B8A13DE60A4}" type="pres">
      <dgm:prSet presAssocID="{876093A9-B958-42C7-9C84-D27DD828E6FA}" presName="textRect" presStyleLbl="revTx" presStyleIdx="1" presStyleCnt="6">
        <dgm:presLayoutVars>
          <dgm:chMax val="1"/>
          <dgm:chPref val="1"/>
        </dgm:presLayoutVars>
      </dgm:prSet>
      <dgm:spPr/>
    </dgm:pt>
    <dgm:pt modelId="{99238550-8838-4392-BACF-2A7C812DBC44}" type="pres">
      <dgm:prSet presAssocID="{6C9F8E37-4203-48A9-9B86-AA977193A3EE}" presName="sibTrans" presStyleCnt="0"/>
      <dgm:spPr/>
    </dgm:pt>
    <dgm:pt modelId="{A2F2A39B-2BDE-45EC-AE95-70A7A264F985}" type="pres">
      <dgm:prSet presAssocID="{5E5FFB77-D1C8-48F5-B2FC-3043DFB76B4B}" presName="compNode" presStyleCnt="0"/>
      <dgm:spPr/>
    </dgm:pt>
    <dgm:pt modelId="{7448565F-D937-4A53-8CF8-855219D7615C}" type="pres">
      <dgm:prSet presAssocID="{5E5FFB77-D1C8-48F5-B2FC-3043DFB76B4B}" presName="iconBgRect" presStyleLbl="bgShp" presStyleIdx="2" presStyleCnt="6"/>
      <dgm:spPr/>
    </dgm:pt>
    <dgm:pt modelId="{541C1EA3-7D1E-4A84-A0C3-C3C07C06F401}" type="pres">
      <dgm:prSet presAssocID="{5E5FFB77-D1C8-48F5-B2FC-3043DFB76B4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9559A3D9-CFFE-4923-BD2C-01B74B7CCA9C}" type="pres">
      <dgm:prSet presAssocID="{5E5FFB77-D1C8-48F5-B2FC-3043DFB76B4B}" presName="spaceRect" presStyleCnt="0"/>
      <dgm:spPr/>
    </dgm:pt>
    <dgm:pt modelId="{900539CD-EC3E-49A7-ADFA-2AF53CBC6FAA}" type="pres">
      <dgm:prSet presAssocID="{5E5FFB77-D1C8-48F5-B2FC-3043DFB76B4B}" presName="textRect" presStyleLbl="revTx" presStyleIdx="2" presStyleCnt="6">
        <dgm:presLayoutVars>
          <dgm:chMax val="1"/>
          <dgm:chPref val="1"/>
        </dgm:presLayoutVars>
      </dgm:prSet>
      <dgm:spPr/>
    </dgm:pt>
    <dgm:pt modelId="{AAFF1ACF-6B71-46B4-B019-B1A75128F172}" type="pres">
      <dgm:prSet presAssocID="{E7DB71EF-F157-43E0-B947-D088A55BD410}" presName="sibTrans" presStyleCnt="0"/>
      <dgm:spPr/>
    </dgm:pt>
    <dgm:pt modelId="{EEAA1003-3F1F-4674-BF6D-C30ABDFBB7F4}" type="pres">
      <dgm:prSet presAssocID="{1197E30B-3100-446D-B488-BE03677C2E8B}" presName="compNode" presStyleCnt="0"/>
      <dgm:spPr/>
    </dgm:pt>
    <dgm:pt modelId="{C6C1E803-2254-4D18-B056-6F177B084B9E}" type="pres">
      <dgm:prSet presAssocID="{1197E30B-3100-446D-B488-BE03677C2E8B}" presName="iconBgRect" presStyleLbl="bgShp" presStyleIdx="3" presStyleCnt="6"/>
      <dgm:spPr/>
    </dgm:pt>
    <dgm:pt modelId="{A72D6A25-0F60-44FD-A8D5-B49089B32694}" type="pres">
      <dgm:prSet presAssocID="{1197E30B-3100-446D-B488-BE03677C2E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0DD0DADC-3152-46AA-8179-EFB6D4E1A81A}" type="pres">
      <dgm:prSet presAssocID="{1197E30B-3100-446D-B488-BE03677C2E8B}" presName="spaceRect" presStyleCnt="0"/>
      <dgm:spPr/>
    </dgm:pt>
    <dgm:pt modelId="{1050DE1B-280D-4C0F-9285-E30789341FBC}" type="pres">
      <dgm:prSet presAssocID="{1197E30B-3100-446D-B488-BE03677C2E8B}" presName="textRect" presStyleLbl="revTx" presStyleIdx="3" presStyleCnt="6" custScaleX="108894">
        <dgm:presLayoutVars>
          <dgm:chMax val="1"/>
          <dgm:chPref val="1"/>
        </dgm:presLayoutVars>
      </dgm:prSet>
      <dgm:spPr/>
    </dgm:pt>
    <dgm:pt modelId="{013201E2-FBF1-4CCE-814F-9AFBF4835E18}" type="pres">
      <dgm:prSet presAssocID="{616A39AD-B665-4110-B56D-3A7874006667}" presName="sibTrans" presStyleCnt="0"/>
      <dgm:spPr/>
    </dgm:pt>
    <dgm:pt modelId="{FDEE29E0-DFBA-4E19-88A2-C524AA3E1E3A}" type="pres">
      <dgm:prSet presAssocID="{32C07C1D-F6BE-4D2F-B7AF-DF0269388BF2}" presName="compNode" presStyleCnt="0"/>
      <dgm:spPr/>
    </dgm:pt>
    <dgm:pt modelId="{BCE63234-1266-4D23-BF8C-B0C97BF9A246}" type="pres">
      <dgm:prSet presAssocID="{32C07C1D-F6BE-4D2F-B7AF-DF0269388BF2}" presName="iconBgRect" presStyleLbl="bgShp" presStyleIdx="4" presStyleCnt="6"/>
      <dgm:spPr/>
    </dgm:pt>
    <dgm:pt modelId="{59745D96-6D4E-48DE-BC55-9F12AFC0A669}" type="pres">
      <dgm:prSet presAssocID="{32C07C1D-F6BE-4D2F-B7AF-DF0269388BF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87BE00C4-2A36-4EAF-B6D5-682146FCFD0E}" type="pres">
      <dgm:prSet presAssocID="{32C07C1D-F6BE-4D2F-B7AF-DF0269388BF2}" presName="spaceRect" presStyleCnt="0"/>
      <dgm:spPr/>
    </dgm:pt>
    <dgm:pt modelId="{15DC88B9-A1BF-4031-AAA5-4A38DC025BCE}" type="pres">
      <dgm:prSet presAssocID="{32C07C1D-F6BE-4D2F-B7AF-DF0269388BF2}" presName="textRect" presStyleLbl="revTx" presStyleIdx="4" presStyleCnt="6">
        <dgm:presLayoutVars>
          <dgm:chMax val="1"/>
          <dgm:chPref val="1"/>
        </dgm:presLayoutVars>
      </dgm:prSet>
      <dgm:spPr/>
    </dgm:pt>
    <dgm:pt modelId="{F6B4EEC3-969C-4852-A82A-9C118420C560}" type="pres">
      <dgm:prSet presAssocID="{0476DE85-3929-4711-9566-533A54F28944}" presName="sibTrans" presStyleCnt="0"/>
      <dgm:spPr/>
    </dgm:pt>
    <dgm:pt modelId="{A265D7D6-3A24-4510-A1E8-1CCDCB2BDAFC}" type="pres">
      <dgm:prSet presAssocID="{F13948EF-0EAD-4CE3-B597-7B194E8FC00E}" presName="compNode" presStyleCnt="0"/>
      <dgm:spPr/>
    </dgm:pt>
    <dgm:pt modelId="{C5D742B9-122D-4CE6-9B9C-D289E2AE996E}" type="pres">
      <dgm:prSet presAssocID="{F13948EF-0EAD-4CE3-B597-7B194E8FC00E}" presName="iconBgRect" presStyleLbl="bgShp" presStyleIdx="5" presStyleCnt="6" custLinFactNeighborY="20650"/>
      <dgm:spPr/>
    </dgm:pt>
    <dgm:pt modelId="{B23E43FF-F91C-48BC-91BC-69770332A3DF}" type="pres">
      <dgm:prSet presAssocID="{F13948EF-0EAD-4CE3-B597-7B194E8FC00E}" presName="iconRect" presStyleLbl="node1" presStyleIdx="5" presStyleCnt="6" custLinFactNeighborY="3341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Traffic cone with solid fill"/>
        </a:ext>
      </dgm:extLst>
    </dgm:pt>
    <dgm:pt modelId="{1B7E0D06-AC28-4E18-A84A-8ACDC065984D}" type="pres">
      <dgm:prSet presAssocID="{F13948EF-0EAD-4CE3-B597-7B194E8FC00E}" presName="spaceRect" presStyleCnt="0"/>
      <dgm:spPr/>
    </dgm:pt>
    <dgm:pt modelId="{0064C1C9-FFCE-4450-979E-EEC28AD4F03D}" type="pres">
      <dgm:prSet presAssocID="{F13948EF-0EAD-4CE3-B597-7B194E8FC00E}" presName="textRect" presStyleLbl="revTx" presStyleIdx="5" presStyleCnt="6" custScaleX="121975" custScaleY="145660" custLinFactNeighborY="31998">
        <dgm:presLayoutVars>
          <dgm:chMax val="1"/>
          <dgm:chPref val="1"/>
        </dgm:presLayoutVars>
      </dgm:prSet>
      <dgm:spPr/>
    </dgm:pt>
  </dgm:ptLst>
  <dgm:cxnLst>
    <dgm:cxn modelId="{2C74800F-E8E8-4F7C-B88B-C0557F648329}" type="presOf" srcId="{876093A9-B958-42C7-9C84-D27DD828E6FA}" destId="{3677AF78-8438-48DD-869C-1B8A13DE60A4}" srcOrd="0" destOrd="0" presId="urn:microsoft.com/office/officeart/2018/5/layout/IconCircleLabelList"/>
    <dgm:cxn modelId="{D857E52E-E40F-4B4D-82BF-B6DB3E6B980A}" srcId="{B8A21179-3E8F-4C3C-A5B9-15BC094A6836}" destId="{10935016-2F13-4128-A4EC-D89F380BD03A}" srcOrd="0" destOrd="0" parTransId="{A92F1AA8-0E56-40F1-9EDF-355CFA5B4235}" sibTransId="{D66370D6-6979-402C-9A4C-AB2116FB5458}"/>
    <dgm:cxn modelId="{4D543A62-D34A-4F68-8176-CC3BE21124F6}" srcId="{B8A21179-3E8F-4C3C-A5B9-15BC094A6836}" destId="{876093A9-B958-42C7-9C84-D27DD828E6FA}" srcOrd="1" destOrd="0" parTransId="{B4C316C6-6D70-46A2-B440-AFA6B9DD237A}" sibTransId="{6C9F8E37-4203-48A9-9B86-AA977193A3EE}"/>
    <dgm:cxn modelId="{7C6DD971-AF85-436B-ABB4-15AD99A6C71E}" type="presOf" srcId="{F13948EF-0EAD-4CE3-B597-7B194E8FC00E}" destId="{0064C1C9-FFCE-4450-979E-EEC28AD4F03D}" srcOrd="0" destOrd="0" presId="urn:microsoft.com/office/officeart/2018/5/layout/IconCircleLabelList"/>
    <dgm:cxn modelId="{E11EB373-9E38-419A-9F5F-B111212C970B}" srcId="{B8A21179-3E8F-4C3C-A5B9-15BC094A6836}" destId="{32C07C1D-F6BE-4D2F-B7AF-DF0269388BF2}" srcOrd="4" destOrd="0" parTransId="{BAF564A0-0948-45B3-8940-B4C61B92C3C8}" sibTransId="{0476DE85-3929-4711-9566-533A54F28944}"/>
    <dgm:cxn modelId="{E6C9FF54-5093-4B29-90FA-78EFB81EA303}" type="presOf" srcId="{1197E30B-3100-446D-B488-BE03677C2E8B}" destId="{1050DE1B-280D-4C0F-9285-E30789341FBC}" srcOrd="0" destOrd="0" presId="urn:microsoft.com/office/officeart/2018/5/layout/IconCircleLabelList"/>
    <dgm:cxn modelId="{0A20FB87-5A9D-47F8-8623-88812A536A09}" srcId="{B8A21179-3E8F-4C3C-A5B9-15BC094A6836}" destId="{F13948EF-0EAD-4CE3-B597-7B194E8FC00E}" srcOrd="5" destOrd="0" parTransId="{FCD8E89A-FC0B-4C35-A767-877CD7ECCBFF}" sibTransId="{96C7A10F-749A-4B4E-A93A-502F4B08196B}"/>
    <dgm:cxn modelId="{CFE4F78A-EFEF-42B8-B3FE-E9712F2EFE0D}" srcId="{B8A21179-3E8F-4C3C-A5B9-15BC094A6836}" destId="{1197E30B-3100-446D-B488-BE03677C2E8B}" srcOrd="3" destOrd="0" parTransId="{AA9CDC7C-5879-4D5A-AA8D-1EEF7218836F}" sibTransId="{616A39AD-B665-4110-B56D-3A7874006667}"/>
    <dgm:cxn modelId="{05EA5F8E-07AC-4A8C-AE13-82450FA2514B}" type="presOf" srcId="{5E5FFB77-D1C8-48F5-B2FC-3043DFB76B4B}" destId="{900539CD-EC3E-49A7-ADFA-2AF53CBC6FAA}" srcOrd="0" destOrd="0" presId="urn:microsoft.com/office/officeart/2018/5/layout/IconCircleLabelList"/>
    <dgm:cxn modelId="{BD8FDBA9-6588-475A-B854-AD9B9E303A6D}" type="presOf" srcId="{B8A21179-3E8F-4C3C-A5B9-15BC094A6836}" destId="{29DA9DE4-6030-4501-AC46-1A46C09BEC7C}" srcOrd="0" destOrd="0" presId="urn:microsoft.com/office/officeart/2018/5/layout/IconCircleLabelList"/>
    <dgm:cxn modelId="{5FE6E3AD-53D4-46E8-A91E-CE1EA0AB5C5F}" srcId="{B8A21179-3E8F-4C3C-A5B9-15BC094A6836}" destId="{5E5FFB77-D1C8-48F5-B2FC-3043DFB76B4B}" srcOrd="2" destOrd="0" parTransId="{430EEDC2-E09B-474F-9635-35A98ECA95EE}" sibTransId="{E7DB71EF-F157-43E0-B947-D088A55BD410}"/>
    <dgm:cxn modelId="{91BDA0C3-6D2B-42EC-B9BC-7EEA879469FC}" type="presOf" srcId="{32C07C1D-F6BE-4D2F-B7AF-DF0269388BF2}" destId="{15DC88B9-A1BF-4031-AAA5-4A38DC025BCE}" srcOrd="0" destOrd="0" presId="urn:microsoft.com/office/officeart/2018/5/layout/IconCircleLabelList"/>
    <dgm:cxn modelId="{F8E679EA-3424-4205-AF91-145CA037DACE}" type="presOf" srcId="{10935016-2F13-4128-A4EC-D89F380BD03A}" destId="{A2331EA4-751D-406E-8418-978D8B0BDE8E}" srcOrd="0" destOrd="0" presId="urn:microsoft.com/office/officeart/2018/5/layout/IconCircleLabelList"/>
    <dgm:cxn modelId="{BDBDFDBD-5A18-4602-A294-FE1EEE208E97}" type="presParOf" srcId="{29DA9DE4-6030-4501-AC46-1A46C09BEC7C}" destId="{530D98DC-32F3-4C9C-81AC-2C536E2CAE5A}" srcOrd="0" destOrd="0" presId="urn:microsoft.com/office/officeart/2018/5/layout/IconCircleLabelList"/>
    <dgm:cxn modelId="{4EF2CAD9-15D0-444C-BF0A-713913618FFA}" type="presParOf" srcId="{530D98DC-32F3-4C9C-81AC-2C536E2CAE5A}" destId="{D326090A-912A-49D4-920C-8D058411B888}" srcOrd="0" destOrd="0" presId="urn:microsoft.com/office/officeart/2018/5/layout/IconCircleLabelList"/>
    <dgm:cxn modelId="{B2B5FD15-5276-4C09-BE49-AF476D775735}" type="presParOf" srcId="{530D98DC-32F3-4C9C-81AC-2C536E2CAE5A}" destId="{B918F898-E96E-43FC-B926-8BECC41B1176}" srcOrd="1" destOrd="0" presId="urn:microsoft.com/office/officeart/2018/5/layout/IconCircleLabelList"/>
    <dgm:cxn modelId="{956BFE21-78C1-4026-BABF-CFA894D0E7C6}" type="presParOf" srcId="{530D98DC-32F3-4C9C-81AC-2C536E2CAE5A}" destId="{C223D4DF-02E5-4DCC-8230-8A1B79C07900}" srcOrd="2" destOrd="0" presId="urn:microsoft.com/office/officeart/2018/5/layout/IconCircleLabelList"/>
    <dgm:cxn modelId="{EEFEAA34-B67C-41A7-AF14-E8299E5C0AFA}" type="presParOf" srcId="{530D98DC-32F3-4C9C-81AC-2C536E2CAE5A}" destId="{A2331EA4-751D-406E-8418-978D8B0BDE8E}" srcOrd="3" destOrd="0" presId="urn:microsoft.com/office/officeart/2018/5/layout/IconCircleLabelList"/>
    <dgm:cxn modelId="{DCE93783-89D5-41C9-8916-02019B2FA2BC}" type="presParOf" srcId="{29DA9DE4-6030-4501-AC46-1A46C09BEC7C}" destId="{A5D222A8-D195-4C69-8038-DFC629183C69}" srcOrd="1" destOrd="0" presId="urn:microsoft.com/office/officeart/2018/5/layout/IconCircleLabelList"/>
    <dgm:cxn modelId="{8F7B9008-9D30-4CC3-A420-93D4D6E24828}" type="presParOf" srcId="{29DA9DE4-6030-4501-AC46-1A46C09BEC7C}" destId="{7E02C88B-5571-4612-9261-F9C82697510C}" srcOrd="2" destOrd="0" presId="urn:microsoft.com/office/officeart/2018/5/layout/IconCircleLabelList"/>
    <dgm:cxn modelId="{BA5D4D24-C55D-49AE-A824-55B1504114F3}" type="presParOf" srcId="{7E02C88B-5571-4612-9261-F9C82697510C}" destId="{B640AA1D-1E5F-4353-A0B1-41868B5B5055}" srcOrd="0" destOrd="0" presId="urn:microsoft.com/office/officeart/2018/5/layout/IconCircleLabelList"/>
    <dgm:cxn modelId="{FEFE87DB-D328-482F-9FEB-8FA6D6A1476B}" type="presParOf" srcId="{7E02C88B-5571-4612-9261-F9C82697510C}" destId="{287C37B0-B8A8-4F5B-870C-7EE7FE61E24E}" srcOrd="1" destOrd="0" presId="urn:microsoft.com/office/officeart/2018/5/layout/IconCircleLabelList"/>
    <dgm:cxn modelId="{2072CC9A-F8E6-46EE-99DC-2277246DD9B5}" type="presParOf" srcId="{7E02C88B-5571-4612-9261-F9C82697510C}" destId="{782F7B60-091D-451B-ABA6-6A1FDE4D9A7A}" srcOrd="2" destOrd="0" presId="urn:microsoft.com/office/officeart/2018/5/layout/IconCircleLabelList"/>
    <dgm:cxn modelId="{503256C9-0510-4EBE-BB80-99354EB9F97A}" type="presParOf" srcId="{7E02C88B-5571-4612-9261-F9C82697510C}" destId="{3677AF78-8438-48DD-869C-1B8A13DE60A4}" srcOrd="3" destOrd="0" presId="urn:microsoft.com/office/officeart/2018/5/layout/IconCircleLabelList"/>
    <dgm:cxn modelId="{7C36BC0E-34F9-4D70-963A-BF3CCCDC17AA}" type="presParOf" srcId="{29DA9DE4-6030-4501-AC46-1A46C09BEC7C}" destId="{99238550-8838-4392-BACF-2A7C812DBC44}" srcOrd="3" destOrd="0" presId="urn:microsoft.com/office/officeart/2018/5/layout/IconCircleLabelList"/>
    <dgm:cxn modelId="{45B499CD-12A9-4545-98EE-37168F5C4912}" type="presParOf" srcId="{29DA9DE4-6030-4501-AC46-1A46C09BEC7C}" destId="{A2F2A39B-2BDE-45EC-AE95-70A7A264F985}" srcOrd="4" destOrd="0" presId="urn:microsoft.com/office/officeart/2018/5/layout/IconCircleLabelList"/>
    <dgm:cxn modelId="{3B73CEDA-4C3F-4800-A3CF-A907689E2633}" type="presParOf" srcId="{A2F2A39B-2BDE-45EC-AE95-70A7A264F985}" destId="{7448565F-D937-4A53-8CF8-855219D7615C}" srcOrd="0" destOrd="0" presId="urn:microsoft.com/office/officeart/2018/5/layout/IconCircleLabelList"/>
    <dgm:cxn modelId="{7B5142CB-8901-4771-B9CA-192F5E60BB05}" type="presParOf" srcId="{A2F2A39B-2BDE-45EC-AE95-70A7A264F985}" destId="{541C1EA3-7D1E-4A84-A0C3-C3C07C06F401}" srcOrd="1" destOrd="0" presId="urn:microsoft.com/office/officeart/2018/5/layout/IconCircleLabelList"/>
    <dgm:cxn modelId="{02C3FAE5-9D47-4750-A95C-B83AEF20F046}" type="presParOf" srcId="{A2F2A39B-2BDE-45EC-AE95-70A7A264F985}" destId="{9559A3D9-CFFE-4923-BD2C-01B74B7CCA9C}" srcOrd="2" destOrd="0" presId="urn:microsoft.com/office/officeart/2018/5/layout/IconCircleLabelList"/>
    <dgm:cxn modelId="{E6449B2E-794F-4FEB-A497-54E00B2F74D8}" type="presParOf" srcId="{A2F2A39B-2BDE-45EC-AE95-70A7A264F985}" destId="{900539CD-EC3E-49A7-ADFA-2AF53CBC6FAA}" srcOrd="3" destOrd="0" presId="urn:microsoft.com/office/officeart/2018/5/layout/IconCircleLabelList"/>
    <dgm:cxn modelId="{C4869830-3EE8-4CCD-A1B4-FB56B0C0F615}" type="presParOf" srcId="{29DA9DE4-6030-4501-AC46-1A46C09BEC7C}" destId="{AAFF1ACF-6B71-46B4-B019-B1A75128F172}" srcOrd="5" destOrd="0" presId="urn:microsoft.com/office/officeart/2018/5/layout/IconCircleLabelList"/>
    <dgm:cxn modelId="{EF3D54BA-5472-4AA6-A047-DEDC6087BF03}" type="presParOf" srcId="{29DA9DE4-6030-4501-AC46-1A46C09BEC7C}" destId="{EEAA1003-3F1F-4674-BF6D-C30ABDFBB7F4}" srcOrd="6" destOrd="0" presId="urn:microsoft.com/office/officeart/2018/5/layout/IconCircleLabelList"/>
    <dgm:cxn modelId="{D6AF4EEE-87D7-41B8-8B9D-BABFE247F50B}" type="presParOf" srcId="{EEAA1003-3F1F-4674-BF6D-C30ABDFBB7F4}" destId="{C6C1E803-2254-4D18-B056-6F177B084B9E}" srcOrd="0" destOrd="0" presId="urn:microsoft.com/office/officeart/2018/5/layout/IconCircleLabelList"/>
    <dgm:cxn modelId="{413A79CD-8A87-4423-B341-56A7C1238139}" type="presParOf" srcId="{EEAA1003-3F1F-4674-BF6D-C30ABDFBB7F4}" destId="{A72D6A25-0F60-44FD-A8D5-B49089B32694}" srcOrd="1" destOrd="0" presId="urn:microsoft.com/office/officeart/2018/5/layout/IconCircleLabelList"/>
    <dgm:cxn modelId="{3AB18F75-C104-4E72-95BB-07A9DD891F6C}" type="presParOf" srcId="{EEAA1003-3F1F-4674-BF6D-C30ABDFBB7F4}" destId="{0DD0DADC-3152-46AA-8179-EFB6D4E1A81A}" srcOrd="2" destOrd="0" presId="urn:microsoft.com/office/officeart/2018/5/layout/IconCircleLabelList"/>
    <dgm:cxn modelId="{166E1849-E4F9-4B1D-8667-24C8A357CF9C}" type="presParOf" srcId="{EEAA1003-3F1F-4674-BF6D-C30ABDFBB7F4}" destId="{1050DE1B-280D-4C0F-9285-E30789341FBC}" srcOrd="3" destOrd="0" presId="urn:microsoft.com/office/officeart/2018/5/layout/IconCircleLabelList"/>
    <dgm:cxn modelId="{07BD34DD-62F9-4059-97FD-3957D717FA52}" type="presParOf" srcId="{29DA9DE4-6030-4501-AC46-1A46C09BEC7C}" destId="{013201E2-FBF1-4CCE-814F-9AFBF4835E18}" srcOrd="7" destOrd="0" presId="urn:microsoft.com/office/officeart/2018/5/layout/IconCircleLabelList"/>
    <dgm:cxn modelId="{9FD972F5-B506-4530-AAA3-054CB114BB00}" type="presParOf" srcId="{29DA9DE4-6030-4501-AC46-1A46C09BEC7C}" destId="{FDEE29E0-DFBA-4E19-88A2-C524AA3E1E3A}" srcOrd="8" destOrd="0" presId="urn:microsoft.com/office/officeart/2018/5/layout/IconCircleLabelList"/>
    <dgm:cxn modelId="{98A4F075-10D4-4798-B84A-8E319AB0AB51}" type="presParOf" srcId="{FDEE29E0-DFBA-4E19-88A2-C524AA3E1E3A}" destId="{BCE63234-1266-4D23-BF8C-B0C97BF9A246}" srcOrd="0" destOrd="0" presId="urn:microsoft.com/office/officeart/2018/5/layout/IconCircleLabelList"/>
    <dgm:cxn modelId="{B16C435B-8DB5-4A6B-8C6C-3FC145989B2E}" type="presParOf" srcId="{FDEE29E0-DFBA-4E19-88A2-C524AA3E1E3A}" destId="{59745D96-6D4E-48DE-BC55-9F12AFC0A669}" srcOrd="1" destOrd="0" presId="urn:microsoft.com/office/officeart/2018/5/layout/IconCircleLabelList"/>
    <dgm:cxn modelId="{CBA55385-7C84-42D7-9563-8E644E7EB334}" type="presParOf" srcId="{FDEE29E0-DFBA-4E19-88A2-C524AA3E1E3A}" destId="{87BE00C4-2A36-4EAF-B6D5-682146FCFD0E}" srcOrd="2" destOrd="0" presId="urn:microsoft.com/office/officeart/2018/5/layout/IconCircleLabelList"/>
    <dgm:cxn modelId="{B7AC0A30-3230-4E2E-BB24-F576FF3823E3}" type="presParOf" srcId="{FDEE29E0-DFBA-4E19-88A2-C524AA3E1E3A}" destId="{15DC88B9-A1BF-4031-AAA5-4A38DC025BCE}" srcOrd="3" destOrd="0" presId="urn:microsoft.com/office/officeart/2018/5/layout/IconCircleLabelList"/>
    <dgm:cxn modelId="{505AC071-ABE4-4F56-8F5C-CC688CC75A2B}" type="presParOf" srcId="{29DA9DE4-6030-4501-AC46-1A46C09BEC7C}" destId="{F6B4EEC3-969C-4852-A82A-9C118420C560}" srcOrd="9" destOrd="0" presId="urn:microsoft.com/office/officeart/2018/5/layout/IconCircleLabelList"/>
    <dgm:cxn modelId="{A98A47E1-A07D-412A-9D9B-6A6C86EF9974}" type="presParOf" srcId="{29DA9DE4-6030-4501-AC46-1A46C09BEC7C}" destId="{A265D7D6-3A24-4510-A1E8-1CCDCB2BDAFC}" srcOrd="10" destOrd="0" presId="urn:microsoft.com/office/officeart/2018/5/layout/IconCircleLabelList"/>
    <dgm:cxn modelId="{71B6686A-E133-4FBA-8F1E-B30B49251ED6}" type="presParOf" srcId="{A265D7D6-3A24-4510-A1E8-1CCDCB2BDAFC}" destId="{C5D742B9-122D-4CE6-9B9C-D289E2AE996E}" srcOrd="0" destOrd="0" presId="urn:microsoft.com/office/officeart/2018/5/layout/IconCircleLabelList"/>
    <dgm:cxn modelId="{26485698-C4FA-4F8A-B919-FFDD1D152800}" type="presParOf" srcId="{A265D7D6-3A24-4510-A1E8-1CCDCB2BDAFC}" destId="{B23E43FF-F91C-48BC-91BC-69770332A3DF}" srcOrd="1" destOrd="0" presId="urn:microsoft.com/office/officeart/2018/5/layout/IconCircleLabelList"/>
    <dgm:cxn modelId="{8724394E-8BDB-4ECD-B5F6-180B75B41DDE}" type="presParOf" srcId="{A265D7D6-3A24-4510-A1E8-1CCDCB2BDAFC}" destId="{1B7E0D06-AC28-4E18-A84A-8ACDC065984D}" srcOrd="2" destOrd="0" presId="urn:microsoft.com/office/officeart/2018/5/layout/IconCircleLabelList"/>
    <dgm:cxn modelId="{5373DB89-DCCE-4A2D-AB7F-27161F6C3E48}" type="presParOf" srcId="{A265D7D6-3A24-4510-A1E8-1CCDCB2BDAFC}" destId="{0064C1C9-FFCE-4450-979E-EEC28AD4F03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F0ED1-1BF7-4D77-9615-A47843D8DA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C70C29-FF80-44E4-884F-EA62D9143D7A}">
      <dgm:prSet/>
      <dgm:spPr/>
      <dgm:t>
        <a:bodyPr/>
        <a:lstStyle/>
        <a:p>
          <a:pPr>
            <a:lnSpc>
              <a:spcPct val="100000"/>
            </a:lnSpc>
          </a:pPr>
          <a:r>
            <a:rPr lang="en-US"/>
            <a:t>Legislation needed for take of fully protected Santa Cruz Long Toed Salamander</a:t>
          </a:r>
        </a:p>
      </dgm:t>
    </dgm:pt>
    <dgm:pt modelId="{55389071-031B-40B2-ACF7-B8D061D18D18}" type="parTrans" cxnId="{82B85294-66D5-474C-B7E5-0651CC0237EA}">
      <dgm:prSet/>
      <dgm:spPr/>
      <dgm:t>
        <a:bodyPr/>
        <a:lstStyle/>
        <a:p>
          <a:endParaRPr lang="en-US"/>
        </a:p>
      </dgm:t>
    </dgm:pt>
    <dgm:pt modelId="{A3ACBC71-1399-4E11-B5C7-539F245318AB}" type="sibTrans" cxnId="{82B85294-66D5-474C-B7E5-0651CC0237EA}">
      <dgm:prSet/>
      <dgm:spPr/>
      <dgm:t>
        <a:bodyPr/>
        <a:lstStyle/>
        <a:p>
          <a:endParaRPr lang="en-US"/>
        </a:p>
      </dgm:t>
    </dgm:pt>
    <dgm:pt modelId="{7A9B50E4-190F-4A1F-82F7-A68CA03BEAE8}">
      <dgm:prSet/>
      <dgm:spPr/>
      <dgm:t>
        <a:bodyPr/>
        <a:lstStyle/>
        <a:p>
          <a:pPr>
            <a:lnSpc>
              <a:spcPct val="100000"/>
            </a:lnSpc>
          </a:pPr>
          <a:r>
            <a:rPr lang="en-US"/>
            <a:t>New Route Adoption and Freeway Agreement needed between Caltrans and the County</a:t>
          </a:r>
        </a:p>
      </dgm:t>
    </dgm:pt>
    <dgm:pt modelId="{D1DAFE73-D748-4DA2-913A-5CDC2031025E}" type="parTrans" cxnId="{7C2F9B61-CB4B-49C1-B221-CDBA6356B365}">
      <dgm:prSet/>
      <dgm:spPr/>
      <dgm:t>
        <a:bodyPr/>
        <a:lstStyle/>
        <a:p>
          <a:endParaRPr lang="en-US"/>
        </a:p>
      </dgm:t>
    </dgm:pt>
    <dgm:pt modelId="{9020CEBF-82DD-41A9-8D28-085640008339}" type="sibTrans" cxnId="{7C2F9B61-CB4B-49C1-B221-CDBA6356B365}">
      <dgm:prSet/>
      <dgm:spPr/>
      <dgm:t>
        <a:bodyPr/>
        <a:lstStyle/>
        <a:p>
          <a:endParaRPr lang="en-US"/>
        </a:p>
      </dgm:t>
    </dgm:pt>
    <dgm:pt modelId="{D8309053-49A7-4C2C-A537-923336856428}">
      <dgm:prSet/>
      <dgm:spPr/>
      <dgm:t>
        <a:bodyPr/>
        <a:lstStyle/>
        <a:p>
          <a:pPr>
            <a:lnSpc>
              <a:spcPct val="100000"/>
            </a:lnSpc>
          </a:pPr>
          <a:r>
            <a:rPr lang="en-US"/>
            <a:t>Working with Coastal Commission on Coastal Development Permit </a:t>
          </a:r>
        </a:p>
      </dgm:t>
    </dgm:pt>
    <dgm:pt modelId="{3373D781-7A2F-4576-8215-3BA0BAFE05DC}" type="parTrans" cxnId="{F645AA71-3D2C-4ADF-B7A6-6681709389EC}">
      <dgm:prSet/>
      <dgm:spPr/>
      <dgm:t>
        <a:bodyPr/>
        <a:lstStyle/>
        <a:p>
          <a:endParaRPr lang="en-US"/>
        </a:p>
      </dgm:t>
    </dgm:pt>
    <dgm:pt modelId="{BB04814D-9DEB-4B03-914F-13B0EF14752F}" type="sibTrans" cxnId="{F645AA71-3D2C-4ADF-B7A6-6681709389EC}">
      <dgm:prSet/>
      <dgm:spPr/>
      <dgm:t>
        <a:bodyPr/>
        <a:lstStyle/>
        <a:p>
          <a:endParaRPr lang="en-US"/>
        </a:p>
      </dgm:t>
    </dgm:pt>
    <dgm:pt modelId="{0705B542-E411-4C42-916D-AC11E2C35A0B}">
      <dgm:prSet/>
      <dgm:spPr/>
      <dgm:t>
        <a:bodyPr/>
        <a:lstStyle/>
        <a:p>
          <a:pPr>
            <a:lnSpc>
              <a:spcPct val="100000"/>
            </a:lnSpc>
          </a:pPr>
          <a:r>
            <a:rPr lang="en-US"/>
            <a:t>Finding properties for Agriculture, Wetland, Species mitigation</a:t>
          </a:r>
        </a:p>
      </dgm:t>
    </dgm:pt>
    <dgm:pt modelId="{6EB614E7-207A-425B-B896-4D393462EADD}" type="parTrans" cxnId="{D2E86E52-039C-4EB5-B44B-434CC942D8DF}">
      <dgm:prSet/>
      <dgm:spPr/>
      <dgm:t>
        <a:bodyPr/>
        <a:lstStyle/>
        <a:p>
          <a:endParaRPr lang="en-US"/>
        </a:p>
      </dgm:t>
    </dgm:pt>
    <dgm:pt modelId="{ACEDF6F8-99D3-4A92-8712-4F767622344C}" type="sibTrans" cxnId="{D2E86E52-039C-4EB5-B44B-434CC942D8DF}">
      <dgm:prSet/>
      <dgm:spPr/>
      <dgm:t>
        <a:bodyPr/>
        <a:lstStyle/>
        <a:p>
          <a:endParaRPr lang="en-US"/>
        </a:p>
      </dgm:t>
    </dgm:pt>
    <dgm:pt modelId="{51D63FFE-84D9-4AEA-AFB6-56AC9A549999}">
      <dgm:prSet/>
      <dgm:spPr/>
      <dgm:t>
        <a:bodyPr/>
        <a:lstStyle/>
        <a:p>
          <a:pPr>
            <a:lnSpc>
              <a:spcPct val="100000"/>
            </a:lnSpc>
          </a:pPr>
          <a:r>
            <a:rPr lang="en-US"/>
            <a:t>Utility relocation and rising costs (ongoing)</a:t>
          </a:r>
        </a:p>
      </dgm:t>
    </dgm:pt>
    <dgm:pt modelId="{2AE2C8A6-F8D5-4C7C-A1A6-630DFF23F1B8}" type="parTrans" cxnId="{4415A7AD-CB8F-4E82-8C81-1B6B1D8B8289}">
      <dgm:prSet/>
      <dgm:spPr/>
      <dgm:t>
        <a:bodyPr/>
        <a:lstStyle/>
        <a:p>
          <a:endParaRPr lang="en-US"/>
        </a:p>
      </dgm:t>
    </dgm:pt>
    <dgm:pt modelId="{BD190BF7-D09A-4A8A-B81D-4ACBA44F3DA3}" type="sibTrans" cxnId="{4415A7AD-CB8F-4E82-8C81-1B6B1D8B8289}">
      <dgm:prSet/>
      <dgm:spPr/>
      <dgm:t>
        <a:bodyPr/>
        <a:lstStyle/>
        <a:p>
          <a:endParaRPr lang="en-US"/>
        </a:p>
      </dgm:t>
    </dgm:pt>
    <dgm:pt modelId="{4E5FD08F-6559-4F08-9E32-CF16FA543C49}">
      <dgm:prSet/>
      <dgm:spPr/>
      <dgm:t>
        <a:bodyPr/>
        <a:lstStyle/>
        <a:p>
          <a:pPr>
            <a:lnSpc>
              <a:spcPct val="100000"/>
            </a:lnSpc>
          </a:pPr>
          <a:r>
            <a:rPr lang="en-US"/>
            <a:t>Rising construction costs and support needs (ongoing)</a:t>
          </a:r>
        </a:p>
      </dgm:t>
    </dgm:pt>
    <dgm:pt modelId="{0F39860A-78CE-4558-8B5F-BF6F775B7EBA}" type="parTrans" cxnId="{D4E2308B-10AE-4667-A436-2ED4587605EB}">
      <dgm:prSet/>
      <dgm:spPr/>
      <dgm:t>
        <a:bodyPr/>
        <a:lstStyle/>
        <a:p>
          <a:endParaRPr lang="en-US"/>
        </a:p>
      </dgm:t>
    </dgm:pt>
    <dgm:pt modelId="{CADEE2DF-5C34-4303-93CD-D315F37212F3}" type="sibTrans" cxnId="{D4E2308B-10AE-4667-A436-2ED4587605EB}">
      <dgm:prSet/>
      <dgm:spPr/>
      <dgm:t>
        <a:bodyPr/>
        <a:lstStyle/>
        <a:p>
          <a:endParaRPr lang="en-US"/>
        </a:p>
      </dgm:t>
    </dgm:pt>
    <dgm:pt modelId="{89BAFF7A-D85A-44C2-9C43-16E14357BD30}">
      <dgm:prSet/>
      <dgm:spPr/>
      <dgm:t>
        <a:bodyPr/>
        <a:lstStyle/>
        <a:p>
          <a:pPr>
            <a:lnSpc>
              <a:spcPct val="100000"/>
            </a:lnSpc>
          </a:pPr>
          <a:r>
            <a:rPr lang="en-US"/>
            <a:t>Environmental Permits (in process)</a:t>
          </a:r>
        </a:p>
      </dgm:t>
    </dgm:pt>
    <dgm:pt modelId="{0F63F4EC-1E85-4F80-B4EA-6E53F0B4D062}" type="parTrans" cxnId="{B237C4D6-8BEB-4210-A3BE-EF38D2FC3AAA}">
      <dgm:prSet/>
      <dgm:spPr/>
      <dgm:t>
        <a:bodyPr/>
        <a:lstStyle/>
        <a:p>
          <a:endParaRPr lang="en-US"/>
        </a:p>
      </dgm:t>
    </dgm:pt>
    <dgm:pt modelId="{F00540DC-A546-4C9D-8BD1-180B8E478820}" type="sibTrans" cxnId="{B237C4D6-8BEB-4210-A3BE-EF38D2FC3AAA}">
      <dgm:prSet/>
      <dgm:spPr/>
      <dgm:t>
        <a:bodyPr/>
        <a:lstStyle/>
        <a:p>
          <a:endParaRPr lang="en-US"/>
        </a:p>
      </dgm:t>
    </dgm:pt>
    <dgm:pt modelId="{66FC0FC3-3751-4D01-A397-90644ADCE0C1}" type="pres">
      <dgm:prSet presAssocID="{6D4F0ED1-1BF7-4D77-9615-A47843D8DA5C}" presName="root" presStyleCnt="0">
        <dgm:presLayoutVars>
          <dgm:dir/>
          <dgm:resizeHandles val="exact"/>
        </dgm:presLayoutVars>
      </dgm:prSet>
      <dgm:spPr/>
    </dgm:pt>
    <dgm:pt modelId="{057DB5F7-3A24-408B-9426-20AF59461274}" type="pres">
      <dgm:prSet presAssocID="{C4C70C29-FF80-44E4-884F-EA62D9143D7A}" presName="compNode" presStyleCnt="0"/>
      <dgm:spPr/>
    </dgm:pt>
    <dgm:pt modelId="{5E4374AF-0B94-4D8F-9EA5-98D9C0286231}" type="pres">
      <dgm:prSet presAssocID="{C4C70C29-FF80-44E4-884F-EA62D9143D7A}" presName="bgRect" presStyleLbl="bgShp" presStyleIdx="0" presStyleCnt="7"/>
      <dgm:spPr/>
    </dgm:pt>
    <dgm:pt modelId="{910FEE19-A72A-450A-8AFC-BAF0129276B4}" type="pres">
      <dgm:prSet presAssocID="{C4C70C29-FF80-44E4-884F-EA62D9143D7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39DDF2F-6FD9-447B-94DA-81435DB7086D}" type="pres">
      <dgm:prSet presAssocID="{C4C70C29-FF80-44E4-884F-EA62D9143D7A}" presName="spaceRect" presStyleCnt="0"/>
      <dgm:spPr/>
    </dgm:pt>
    <dgm:pt modelId="{CC618200-49D4-4177-A3EC-7FC73DA6840C}" type="pres">
      <dgm:prSet presAssocID="{C4C70C29-FF80-44E4-884F-EA62D9143D7A}" presName="parTx" presStyleLbl="revTx" presStyleIdx="0" presStyleCnt="7">
        <dgm:presLayoutVars>
          <dgm:chMax val="0"/>
          <dgm:chPref val="0"/>
        </dgm:presLayoutVars>
      </dgm:prSet>
      <dgm:spPr/>
    </dgm:pt>
    <dgm:pt modelId="{776ECA03-3DFF-4C4C-95F1-5712B503960E}" type="pres">
      <dgm:prSet presAssocID="{A3ACBC71-1399-4E11-B5C7-539F245318AB}" presName="sibTrans" presStyleCnt="0"/>
      <dgm:spPr/>
    </dgm:pt>
    <dgm:pt modelId="{4E2A84F6-98F8-45EB-AF9F-A211F49B629E}" type="pres">
      <dgm:prSet presAssocID="{7A9B50E4-190F-4A1F-82F7-A68CA03BEAE8}" presName="compNode" presStyleCnt="0"/>
      <dgm:spPr/>
    </dgm:pt>
    <dgm:pt modelId="{717F618E-65C8-465C-92DC-B949A4FA6058}" type="pres">
      <dgm:prSet presAssocID="{7A9B50E4-190F-4A1F-82F7-A68CA03BEAE8}" presName="bgRect" presStyleLbl="bgShp" presStyleIdx="1" presStyleCnt="7"/>
      <dgm:spPr/>
    </dgm:pt>
    <dgm:pt modelId="{786ADB5A-FFD1-46AB-9FF6-B5CFDAF994BE}" type="pres">
      <dgm:prSet presAssocID="{7A9B50E4-190F-4A1F-82F7-A68CA03BEAE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B86875B-25E0-4299-8778-0048131EE1C2}" type="pres">
      <dgm:prSet presAssocID="{7A9B50E4-190F-4A1F-82F7-A68CA03BEAE8}" presName="spaceRect" presStyleCnt="0"/>
      <dgm:spPr/>
    </dgm:pt>
    <dgm:pt modelId="{8C043EAC-0BE7-467A-91AB-19E12C388DD3}" type="pres">
      <dgm:prSet presAssocID="{7A9B50E4-190F-4A1F-82F7-A68CA03BEAE8}" presName="parTx" presStyleLbl="revTx" presStyleIdx="1" presStyleCnt="7">
        <dgm:presLayoutVars>
          <dgm:chMax val="0"/>
          <dgm:chPref val="0"/>
        </dgm:presLayoutVars>
      </dgm:prSet>
      <dgm:spPr/>
    </dgm:pt>
    <dgm:pt modelId="{FC6A0734-0715-469C-B4A1-CD501E217912}" type="pres">
      <dgm:prSet presAssocID="{9020CEBF-82DD-41A9-8D28-085640008339}" presName="sibTrans" presStyleCnt="0"/>
      <dgm:spPr/>
    </dgm:pt>
    <dgm:pt modelId="{B07F7B48-3731-4CE6-A2F2-15A59034C172}" type="pres">
      <dgm:prSet presAssocID="{D8309053-49A7-4C2C-A537-923336856428}" presName="compNode" presStyleCnt="0"/>
      <dgm:spPr/>
    </dgm:pt>
    <dgm:pt modelId="{2495D739-A85B-41FE-BB67-D68CA4E9EFED}" type="pres">
      <dgm:prSet presAssocID="{D8309053-49A7-4C2C-A537-923336856428}" presName="bgRect" presStyleLbl="bgShp" presStyleIdx="2" presStyleCnt="7"/>
      <dgm:spPr/>
    </dgm:pt>
    <dgm:pt modelId="{FD3B433B-4F87-4374-8B7B-0A29A79A8C66}" type="pres">
      <dgm:prSet presAssocID="{D8309053-49A7-4C2C-A537-92333685642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221A5C37-D729-4183-9609-F761576E95AC}" type="pres">
      <dgm:prSet presAssocID="{D8309053-49A7-4C2C-A537-923336856428}" presName="spaceRect" presStyleCnt="0"/>
      <dgm:spPr/>
    </dgm:pt>
    <dgm:pt modelId="{B6BB5ADA-8F5B-4B4B-8A6F-6327BA588B46}" type="pres">
      <dgm:prSet presAssocID="{D8309053-49A7-4C2C-A537-923336856428}" presName="parTx" presStyleLbl="revTx" presStyleIdx="2" presStyleCnt="7">
        <dgm:presLayoutVars>
          <dgm:chMax val="0"/>
          <dgm:chPref val="0"/>
        </dgm:presLayoutVars>
      </dgm:prSet>
      <dgm:spPr/>
    </dgm:pt>
    <dgm:pt modelId="{2FBDCEEC-AA8B-4FEA-A8D1-43E8121AA6A8}" type="pres">
      <dgm:prSet presAssocID="{BB04814D-9DEB-4B03-914F-13B0EF14752F}" presName="sibTrans" presStyleCnt="0"/>
      <dgm:spPr/>
    </dgm:pt>
    <dgm:pt modelId="{36130F4A-A04E-4D37-B9D0-451E72891115}" type="pres">
      <dgm:prSet presAssocID="{0705B542-E411-4C42-916D-AC11E2C35A0B}" presName="compNode" presStyleCnt="0"/>
      <dgm:spPr/>
    </dgm:pt>
    <dgm:pt modelId="{5DE6135E-AEA7-4C51-864F-F47CC2A2B54D}" type="pres">
      <dgm:prSet presAssocID="{0705B542-E411-4C42-916D-AC11E2C35A0B}" presName="bgRect" presStyleLbl="bgShp" presStyleIdx="3" presStyleCnt="7"/>
      <dgm:spPr/>
    </dgm:pt>
    <dgm:pt modelId="{F7A74BA0-5609-488A-821E-F82516C40985}" type="pres">
      <dgm:prSet presAssocID="{0705B542-E411-4C42-916D-AC11E2C35A0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est scene"/>
        </a:ext>
      </dgm:extLst>
    </dgm:pt>
    <dgm:pt modelId="{31E44328-164E-422D-844E-2312D2909319}" type="pres">
      <dgm:prSet presAssocID="{0705B542-E411-4C42-916D-AC11E2C35A0B}" presName="spaceRect" presStyleCnt="0"/>
      <dgm:spPr/>
    </dgm:pt>
    <dgm:pt modelId="{352D1F04-0C97-43F5-AA01-F3B36DF8695D}" type="pres">
      <dgm:prSet presAssocID="{0705B542-E411-4C42-916D-AC11E2C35A0B}" presName="parTx" presStyleLbl="revTx" presStyleIdx="3" presStyleCnt="7">
        <dgm:presLayoutVars>
          <dgm:chMax val="0"/>
          <dgm:chPref val="0"/>
        </dgm:presLayoutVars>
      </dgm:prSet>
      <dgm:spPr/>
    </dgm:pt>
    <dgm:pt modelId="{D1FAD0AB-657D-43D5-A081-94BC7BE50D26}" type="pres">
      <dgm:prSet presAssocID="{ACEDF6F8-99D3-4A92-8712-4F767622344C}" presName="sibTrans" presStyleCnt="0"/>
      <dgm:spPr/>
    </dgm:pt>
    <dgm:pt modelId="{30E48FD8-96AE-4219-B52E-A0583E7E503A}" type="pres">
      <dgm:prSet presAssocID="{51D63FFE-84D9-4AEA-AFB6-56AC9A549999}" presName="compNode" presStyleCnt="0"/>
      <dgm:spPr/>
    </dgm:pt>
    <dgm:pt modelId="{300F7C65-F1A9-46A0-92AD-8B850D1FA5F9}" type="pres">
      <dgm:prSet presAssocID="{51D63FFE-84D9-4AEA-AFB6-56AC9A549999}" presName="bgRect" presStyleLbl="bgShp" presStyleIdx="4" presStyleCnt="7"/>
      <dgm:spPr/>
    </dgm:pt>
    <dgm:pt modelId="{431527C2-8BD9-4B7A-BFF1-7D71F97A7F30}" type="pres">
      <dgm:prSet presAssocID="{51D63FFE-84D9-4AEA-AFB6-56AC9A549999}"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64FBB6ED-2007-4F23-BF96-4E5F074F9076}" type="pres">
      <dgm:prSet presAssocID="{51D63FFE-84D9-4AEA-AFB6-56AC9A549999}" presName="spaceRect" presStyleCnt="0"/>
      <dgm:spPr/>
    </dgm:pt>
    <dgm:pt modelId="{496D91CD-F3A6-4D66-BE8F-4A39ED3566CB}" type="pres">
      <dgm:prSet presAssocID="{51D63FFE-84D9-4AEA-AFB6-56AC9A549999}" presName="parTx" presStyleLbl="revTx" presStyleIdx="4" presStyleCnt="7">
        <dgm:presLayoutVars>
          <dgm:chMax val="0"/>
          <dgm:chPref val="0"/>
        </dgm:presLayoutVars>
      </dgm:prSet>
      <dgm:spPr/>
    </dgm:pt>
    <dgm:pt modelId="{5D5298E6-2F56-4518-9352-FAF35049D96B}" type="pres">
      <dgm:prSet presAssocID="{BD190BF7-D09A-4A8A-B81D-4ACBA44F3DA3}" presName="sibTrans" presStyleCnt="0"/>
      <dgm:spPr/>
    </dgm:pt>
    <dgm:pt modelId="{81B2279D-2FF8-4E2C-9A59-1E395123E14D}" type="pres">
      <dgm:prSet presAssocID="{4E5FD08F-6559-4F08-9E32-CF16FA543C49}" presName="compNode" presStyleCnt="0"/>
      <dgm:spPr/>
    </dgm:pt>
    <dgm:pt modelId="{FAC0DDB7-802F-4482-A94D-8C83DCEB1B6D}" type="pres">
      <dgm:prSet presAssocID="{4E5FD08F-6559-4F08-9E32-CF16FA543C49}" presName="bgRect" presStyleLbl="bgShp" presStyleIdx="5" presStyleCnt="7"/>
      <dgm:spPr/>
    </dgm:pt>
    <dgm:pt modelId="{ECD782CE-B46B-42D1-A345-F9B28DDE4407}" type="pres">
      <dgm:prSet presAssocID="{4E5FD08F-6559-4F08-9E32-CF16FA543C4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rrow Up with solid fill"/>
        </a:ext>
      </dgm:extLst>
    </dgm:pt>
    <dgm:pt modelId="{7609009F-92A5-47AE-A597-F8AC94F5326D}" type="pres">
      <dgm:prSet presAssocID="{4E5FD08F-6559-4F08-9E32-CF16FA543C49}" presName="spaceRect" presStyleCnt="0"/>
      <dgm:spPr/>
    </dgm:pt>
    <dgm:pt modelId="{2C358845-BFFF-43A1-9776-2F018FA011CE}" type="pres">
      <dgm:prSet presAssocID="{4E5FD08F-6559-4F08-9E32-CF16FA543C49}" presName="parTx" presStyleLbl="revTx" presStyleIdx="5" presStyleCnt="7">
        <dgm:presLayoutVars>
          <dgm:chMax val="0"/>
          <dgm:chPref val="0"/>
        </dgm:presLayoutVars>
      </dgm:prSet>
      <dgm:spPr/>
    </dgm:pt>
    <dgm:pt modelId="{352BF99F-559A-4B6D-98A6-3C5074CEE0C3}" type="pres">
      <dgm:prSet presAssocID="{CADEE2DF-5C34-4303-93CD-D315F37212F3}" presName="sibTrans" presStyleCnt="0"/>
      <dgm:spPr/>
    </dgm:pt>
    <dgm:pt modelId="{F3EC0B4C-1D25-4668-BC8F-F6628B0FE1DE}" type="pres">
      <dgm:prSet presAssocID="{89BAFF7A-D85A-44C2-9C43-16E14357BD30}" presName="compNode" presStyleCnt="0"/>
      <dgm:spPr/>
    </dgm:pt>
    <dgm:pt modelId="{DFAC78C8-A686-40DC-BB59-B5A802FBC5CD}" type="pres">
      <dgm:prSet presAssocID="{89BAFF7A-D85A-44C2-9C43-16E14357BD30}" presName="bgRect" presStyleLbl="bgShp" presStyleIdx="6" presStyleCnt="7"/>
      <dgm:spPr/>
    </dgm:pt>
    <dgm:pt modelId="{8E2B2632-E20A-46F2-8BD1-D6DCFBCA9E44}" type="pres">
      <dgm:prSet presAssocID="{89BAFF7A-D85A-44C2-9C43-16E14357BD30}" presName="iconRect" presStyleLbl="node1" presStyleIdx="6" presStyleCnt="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01419289-4CB3-4481-A194-9E167B5C3A84}" type="pres">
      <dgm:prSet presAssocID="{89BAFF7A-D85A-44C2-9C43-16E14357BD30}" presName="spaceRect" presStyleCnt="0"/>
      <dgm:spPr/>
    </dgm:pt>
    <dgm:pt modelId="{C50333B8-3AB8-429B-8B0E-CF68E82DB5E6}" type="pres">
      <dgm:prSet presAssocID="{89BAFF7A-D85A-44C2-9C43-16E14357BD30}" presName="parTx" presStyleLbl="revTx" presStyleIdx="6" presStyleCnt="7">
        <dgm:presLayoutVars>
          <dgm:chMax val="0"/>
          <dgm:chPref val="0"/>
        </dgm:presLayoutVars>
      </dgm:prSet>
      <dgm:spPr/>
    </dgm:pt>
  </dgm:ptLst>
  <dgm:cxnLst>
    <dgm:cxn modelId="{989C3200-24CC-4855-A2AA-B41A2D437CDA}" type="presOf" srcId="{51D63FFE-84D9-4AEA-AFB6-56AC9A549999}" destId="{496D91CD-F3A6-4D66-BE8F-4A39ED3566CB}" srcOrd="0" destOrd="0" presId="urn:microsoft.com/office/officeart/2018/2/layout/IconVerticalSolidList"/>
    <dgm:cxn modelId="{0F375A01-BCD0-4271-9E55-59A074CBAB9E}" type="presOf" srcId="{7A9B50E4-190F-4A1F-82F7-A68CA03BEAE8}" destId="{8C043EAC-0BE7-467A-91AB-19E12C388DD3}" srcOrd="0" destOrd="0" presId="urn:microsoft.com/office/officeart/2018/2/layout/IconVerticalSolidList"/>
    <dgm:cxn modelId="{7C2F9B61-CB4B-49C1-B221-CDBA6356B365}" srcId="{6D4F0ED1-1BF7-4D77-9615-A47843D8DA5C}" destId="{7A9B50E4-190F-4A1F-82F7-A68CA03BEAE8}" srcOrd="1" destOrd="0" parTransId="{D1DAFE73-D748-4DA2-913A-5CDC2031025E}" sibTransId="{9020CEBF-82DD-41A9-8D28-085640008339}"/>
    <dgm:cxn modelId="{9E39334D-A506-4B49-9FBC-661E3E274354}" type="presOf" srcId="{4E5FD08F-6559-4F08-9E32-CF16FA543C49}" destId="{2C358845-BFFF-43A1-9776-2F018FA011CE}" srcOrd="0" destOrd="0" presId="urn:microsoft.com/office/officeart/2018/2/layout/IconVerticalSolidList"/>
    <dgm:cxn modelId="{C904646D-FA55-4C9C-9C75-76568D0059D2}" type="presOf" srcId="{89BAFF7A-D85A-44C2-9C43-16E14357BD30}" destId="{C50333B8-3AB8-429B-8B0E-CF68E82DB5E6}" srcOrd="0" destOrd="0" presId="urn:microsoft.com/office/officeart/2018/2/layout/IconVerticalSolidList"/>
    <dgm:cxn modelId="{F645AA71-3D2C-4ADF-B7A6-6681709389EC}" srcId="{6D4F0ED1-1BF7-4D77-9615-A47843D8DA5C}" destId="{D8309053-49A7-4C2C-A537-923336856428}" srcOrd="2" destOrd="0" parTransId="{3373D781-7A2F-4576-8215-3BA0BAFE05DC}" sibTransId="{BB04814D-9DEB-4B03-914F-13B0EF14752F}"/>
    <dgm:cxn modelId="{D2E86E52-039C-4EB5-B44B-434CC942D8DF}" srcId="{6D4F0ED1-1BF7-4D77-9615-A47843D8DA5C}" destId="{0705B542-E411-4C42-916D-AC11E2C35A0B}" srcOrd="3" destOrd="0" parTransId="{6EB614E7-207A-425B-B896-4D393462EADD}" sibTransId="{ACEDF6F8-99D3-4A92-8712-4F767622344C}"/>
    <dgm:cxn modelId="{237B2777-C4CE-4C44-9A35-F104C4784FAC}" type="presOf" srcId="{D8309053-49A7-4C2C-A537-923336856428}" destId="{B6BB5ADA-8F5B-4B4B-8A6F-6327BA588B46}" srcOrd="0" destOrd="0" presId="urn:microsoft.com/office/officeart/2018/2/layout/IconVerticalSolidList"/>
    <dgm:cxn modelId="{D4E2308B-10AE-4667-A436-2ED4587605EB}" srcId="{6D4F0ED1-1BF7-4D77-9615-A47843D8DA5C}" destId="{4E5FD08F-6559-4F08-9E32-CF16FA543C49}" srcOrd="5" destOrd="0" parTransId="{0F39860A-78CE-4558-8B5F-BF6F775B7EBA}" sibTransId="{CADEE2DF-5C34-4303-93CD-D315F37212F3}"/>
    <dgm:cxn modelId="{82B85294-66D5-474C-B7E5-0651CC0237EA}" srcId="{6D4F0ED1-1BF7-4D77-9615-A47843D8DA5C}" destId="{C4C70C29-FF80-44E4-884F-EA62D9143D7A}" srcOrd="0" destOrd="0" parTransId="{55389071-031B-40B2-ACF7-B8D061D18D18}" sibTransId="{A3ACBC71-1399-4E11-B5C7-539F245318AB}"/>
    <dgm:cxn modelId="{4415A7AD-CB8F-4E82-8C81-1B6B1D8B8289}" srcId="{6D4F0ED1-1BF7-4D77-9615-A47843D8DA5C}" destId="{51D63FFE-84D9-4AEA-AFB6-56AC9A549999}" srcOrd="4" destOrd="0" parTransId="{2AE2C8A6-F8D5-4C7C-A1A6-630DFF23F1B8}" sibTransId="{BD190BF7-D09A-4A8A-B81D-4ACBA44F3DA3}"/>
    <dgm:cxn modelId="{362D2DB0-1709-4508-BFA3-AC1C863068F2}" type="presOf" srcId="{0705B542-E411-4C42-916D-AC11E2C35A0B}" destId="{352D1F04-0C97-43F5-AA01-F3B36DF8695D}" srcOrd="0" destOrd="0" presId="urn:microsoft.com/office/officeart/2018/2/layout/IconVerticalSolidList"/>
    <dgm:cxn modelId="{61CEC9BD-9493-4B4A-89C7-59994E58E5CE}" type="presOf" srcId="{6D4F0ED1-1BF7-4D77-9615-A47843D8DA5C}" destId="{66FC0FC3-3751-4D01-A397-90644ADCE0C1}" srcOrd="0" destOrd="0" presId="urn:microsoft.com/office/officeart/2018/2/layout/IconVerticalSolidList"/>
    <dgm:cxn modelId="{84A9E1BF-08A6-4686-82B4-A7FC73B7431D}" type="presOf" srcId="{C4C70C29-FF80-44E4-884F-EA62D9143D7A}" destId="{CC618200-49D4-4177-A3EC-7FC73DA6840C}" srcOrd="0" destOrd="0" presId="urn:microsoft.com/office/officeart/2018/2/layout/IconVerticalSolidList"/>
    <dgm:cxn modelId="{B237C4D6-8BEB-4210-A3BE-EF38D2FC3AAA}" srcId="{6D4F0ED1-1BF7-4D77-9615-A47843D8DA5C}" destId="{89BAFF7A-D85A-44C2-9C43-16E14357BD30}" srcOrd="6" destOrd="0" parTransId="{0F63F4EC-1E85-4F80-B4EA-6E53F0B4D062}" sibTransId="{F00540DC-A546-4C9D-8BD1-180B8E478820}"/>
    <dgm:cxn modelId="{17BBD4E2-BD19-4D08-AF82-AAFD66A38BEC}" type="presParOf" srcId="{66FC0FC3-3751-4D01-A397-90644ADCE0C1}" destId="{057DB5F7-3A24-408B-9426-20AF59461274}" srcOrd="0" destOrd="0" presId="urn:microsoft.com/office/officeart/2018/2/layout/IconVerticalSolidList"/>
    <dgm:cxn modelId="{B86EB5FF-0822-4DED-9153-7D16DA935B22}" type="presParOf" srcId="{057DB5F7-3A24-408B-9426-20AF59461274}" destId="{5E4374AF-0B94-4D8F-9EA5-98D9C0286231}" srcOrd="0" destOrd="0" presId="urn:microsoft.com/office/officeart/2018/2/layout/IconVerticalSolidList"/>
    <dgm:cxn modelId="{0816A168-E5F7-4A5B-A2B0-7AE4B2E3D90C}" type="presParOf" srcId="{057DB5F7-3A24-408B-9426-20AF59461274}" destId="{910FEE19-A72A-450A-8AFC-BAF0129276B4}" srcOrd="1" destOrd="0" presId="urn:microsoft.com/office/officeart/2018/2/layout/IconVerticalSolidList"/>
    <dgm:cxn modelId="{9C1BCE6A-A9D9-4EBC-B9E4-40BD911602C1}" type="presParOf" srcId="{057DB5F7-3A24-408B-9426-20AF59461274}" destId="{939DDF2F-6FD9-447B-94DA-81435DB7086D}" srcOrd="2" destOrd="0" presId="urn:microsoft.com/office/officeart/2018/2/layout/IconVerticalSolidList"/>
    <dgm:cxn modelId="{22B3F20C-F4D0-4EA8-922E-02D793F7ECED}" type="presParOf" srcId="{057DB5F7-3A24-408B-9426-20AF59461274}" destId="{CC618200-49D4-4177-A3EC-7FC73DA6840C}" srcOrd="3" destOrd="0" presId="urn:microsoft.com/office/officeart/2018/2/layout/IconVerticalSolidList"/>
    <dgm:cxn modelId="{85D9D452-5299-468D-A7A3-6E4D319337C4}" type="presParOf" srcId="{66FC0FC3-3751-4D01-A397-90644ADCE0C1}" destId="{776ECA03-3DFF-4C4C-95F1-5712B503960E}" srcOrd="1" destOrd="0" presId="urn:microsoft.com/office/officeart/2018/2/layout/IconVerticalSolidList"/>
    <dgm:cxn modelId="{EC97F21D-BB37-4141-B098-7446D0B656D7}" type="presParOf" srcId="{66FC0FC3-3751-4D01-A397-90644ADCE0C1}" destId="{4E2A84F6-98F8-45EB-AF9F-A211F49B629E}" srcOrd="2" destOrd="0" presId="urn:microsoft.com/office/officeart/2018/2/layout/IconVerticalSolidList"/>
    <dgm:cxn modelId="{AA2834C5-67AE-4A4C-A171-0AF59E507598}" type="presParOf" srcId="{4E2A84F6-98F8-45EB-AF9F-A211F49B629E}" destId="{717F618E-65C8-465C-92DC-B949A4FA6058}" srcOrd="0" destOrd="0" presId="urn:microsoft.com/office/officeart/2018/2/layout/IconVerticalSolidList"/>
    <dgm:cxn modelId="{5203C94B-4DF7-4DC7-BFEC-BAD24E2721CA}" type="presParOf" srcId="{4E2A84F6-98F8-45EB-AF9F-A211F49B629E}" destId="{786ADB5A-FFD1-46AB-9FF6-B5CFDAF994BE}" srcOrd="1" destOrd="0" presId="urn:microsoft.com/office/officeart/2018/2/layout/IconVerticalSolidList"/>
    <dgm:cxn modelId="{D1A7EFFC-47D9-48B6-9825-594607059032}" type="presParOf" srcId="{4E2A84F6-98F8-45EB-AF9F-A211F49B629E}" destId="{CB86875B-25E0-4299-8778-0048131EE1C2}" srcOrd="2" destOrd="0" presId="urn:microsoft.com/office/officeart/2018/2/layout/IconVerticalSolidList"/>
    <dgm:cxn modelId="{FB4181F2-5D01-41BF-B844-B31F36C92B8C}" type="presParOf" srcId="{4E2A84F6-98F8-45EB-AF9F-A211F49B629E}" destId="{8C043EAC-0BE7-467A-91AB-19E12C388DD3}" srcOrd="3" destOrd="0" presId="urn:microsoft.com/office/officeart/2018/2/layout/IconVerticalSolidList"/>
    <dgm:cxn modelId="{CADF28B2-28C4-4311-A416-13963C4312D3}" type="presParOf" srcId="{66FC0FC3-3751-4D01-A397-90644ADCE0C1}" destId="{FC6A0734-0715-469C-B4A1-CD501E217912}" srcOrd="3" destOrd="0" presId="urn:microsoft.com/office/officeart/2018/2/layout/IconVerticalSolidList"/>
    <dgm:cxn modelId="{D03CFC43-1D8A-4CCB-B7D6-F48D94CF3F8A}" type="presParOf" srcId="{66FC0FC3-3751-4D01-A397-90644ADCE0C1}" destId="{B07F7B48-3731-4CE6-A2F2-15A59034C172}" srcOrd="4" destOrd="0" presId="urn:microsoft.com/office/officeart/2018/2/layout/IconVerticalSolidList"/>
    <dgm:cxn modelId="{2E914521-F3BA-45A4-99C9-9A6751A48EBF}" type="presParOf" srcId="{B07F7B48-3731-4CE6-A2F2-15A59034C172}" destId="{2495D739-A85B-41FE-BB67-D68CA4E9EFED}" srcOrd="0" destOrd="0" presId="urn:microsoft.com/office/officeart/2018/2/layout/IconVerticalSolidList"/>
    <dgm:cxn modelId="{2B13BE4F-07AB-484A-8803-77CD8F849092}" type="presParOf" srcId="{B07F7B48-3731-4CE6-A2F2-15A59034C172}" destId="{FD3B433B-4F87-4374-8B7B-0A29A79A8C66}" srcOrd="1" destOrd="0" presId="urn:microsoft.com/office/officeart/2018/2/layout/IconVerticalSolidList"/>
    <dgm:cxn modelId="{179F408B-FB99-42E0-B579-878FD7C3AEAA}" type="presParOf" srcId="{B07F7B48-3731-4CE6-A2F2-15A59034C172}" destId="{221A5C37-D729-4183-9609-F761576E95AC}" srcOrd="2" destOrd="0" presId="urn:microsoft.com/office/officeart/2018/2/layout/IconVerticalSolidList"/>
    <dgm:cxn modelId="{E9A47F75-3394-4DAD-841B-39B06BB4F2FB}" type="presParOf" srcId="{B07F7B48-3731-4CE6-A2F2-15A59034C172}" destId="{B6BB5ADA-8F5B-4B4B-8A6F-6327BA588B46}" srcOrd="3" destOrd="0" presId="urn:microsoft.com/office/officeart/2018/2/layout/IconVerticalSolidList"/>
    <dgm:cxn modelId="{BF4BDD27-2B11-45F2-A06F-4A9CA84A0F5B}" type="presParOf" srcId="{66FC0FC3-3751-4D01-A397-90644ADCE0C1}" destId="{2FBDCEEC-AA8B-4FEA-A8D1-43E8121AA6A8}" srcOrd="5" destOrd="0" presId="urn:microsoft.com/office/officeart/2018/2/layout/IconVerticalSolidList"/>
    <dgm:cxn modelId="{F85E3A7A-88AA-4BFF-AD9D-9385976E16C3}" type="presParOf" srcId="{66FC0FC3-3751-4D01-A397-90644ADCE0C1}" destId="{36130F4A-A04E-4D37-B9D0-451E72891115}" srcOrd="6" destOrd="0" presId="urn:microsoft.com/office/officeart/2018/2/layout/IconVerticalSolidList"/>
    <dgm:cxn modelId="{294800F2-B541-4343-8B24-F1469A67DBE4}" type="presParOf" srcId="{36130F4A-A04E-4D37-B9D0-451E72891115}" destId="{5DE6135E-AEA7-4C51-864F-F47CC2A2B54D}" srcOrd="0" destOrd="0" presId="urn:microsoft.com/office/officeart/2018/2/layout/IconVerticalSolidList"/>
    <dgm:cxn modelId="{88A7067E-AAD1-4251-B05B-4457788397E0}" type="presParOf" srcId="{36130F4A-A04E-4D37-B9D0-451E72891115}" destId="{F7A74BA0-5609-488A-821E-F82516C40985}" srcOrd="1" destOrd="0" presId="urn:microsoft.com/office/officeart/2018/2/layout/IconVerticalSolidList"/>
    <dgm:cxn modelId="{4829F0F3-2B57-42B8-9FAF-82E9B493672D}" type="presParOf" srcId="{36130F4A-A04E-4D37-B9D0-451E72891115}" destId="{31E44328-164E-422D-844E-2312D2909319}" srcOrd="2" destOrd="0" presId="urn:microsoft.com/office/officeart/2018/2/layout/IconVerticalSolidList"/>
    <dgm:cxn modelId="{9F0C952F-7964-454B-89E3-A2C01549E7B2}" type="presParOf" srcId="{36130F4A-A04E-4D37-B9D0-451E72891115}" destId="{352D1F04-0C97-43F5-AA01-F3B36DF8695D}" srcOrd="3" destOrd="0" presId="urn:microsoft.com/office/officeart/2018/2/layout/IconVerticalSolidList"/>
    <dgm:cxn modelId="{30C01964-6F59-4EFB-9D2D-EFC84968275D}" type="presParOf" srcId="{66FC0FC3-3751-4D01-A397-90644ADCE0C1}" destId="{D1FAD0AB-657D-43D5-A081-94BC7BE50D26}" srcOrd="7" destOrd="0" presId="urn:microsoft.com/office/officeart/2018/2/layout/IconVerticalSolidList"/>
    <dgm:cxn modelId="{0E829051-8297-4DE7-BC64-730494D56B77}" type="presParOf" srcId="{66FC0FC3-3751-4D01-A397-90644ADCE0C1}" destId="{30E48FD8-96AE-4219-B52E-A0583E7E503A}" srcOrd="8" destOrd="0" presId="urn:microsoft.com/office/officeart/2018/2/layout/IconVerticalSolidList"/>
    <dgm:cxn modelId="{23FAA8DC-43E4-47A2-BF62-F94E5C609858}" type="presParOf" srcId="{30E48FD8-96AE-4219-B52E-A0583E7E503A}" destId="{300F7C65-F1A9-46A0-92AD-8B850D1FA5F9}" srcOrd="0" destOrd="0" presId="urn:microsoft.com/office/officeart/2018/2/layout/IconVerticalSolidList"/>
    <dgm:cxn modelId="{61B51641-38B8-42D7-8347-FAE0C6C8DA1E}" type="presParOf" srcId="{30E48FD8-96AE-4219-B52E-A0583E7E503A}" destId="{431527C2-8BD9-4B7A-BFF1-7D71F97A7F30}" srcOrd="1" destOrd="0" presId="urn:microsoft.com/office/officeart/2018/2/layout/IconVerticalSolidList"/>
    <dgm:cxn modelId="{9B91DCA8-9C3F-4BF8-9414-3E8D0A924AA1}" type="presParOf" srcId="{30E48FD8-96AE-4219-B52E-A0583E7E503A}" destId="{64FBB6ED-2007-4F23-BF96-4E5F074F9076}" srcOrd="2" destOrd="0" presId="urn:microsoft.com/office/officeart/2018/2/layout/IconVerticalSolidList"/>
    <dgm:cxn modelId="{6B6155A4-7C95-4BC6-A974-A126AB4ABBEF}" type="presParOf" srcId="{30E48FD8-96AE-4219-B52E-A0583E7E503A}" destId="{496D91CD-F3A6-4D66-BE8F-4A39ED3566CB}" srcOrd="3" destOrd="0" presId="urn:microsoft.com/office/officeart/2018/2/layout/IconVerticalSolidList"/>
    <dgm:cxn modelId="{3998B7DD-2CD5-4BF8-90B0-F6820942E843}" type="presParOf" srcId="{66FC0FC3-3751-4D01-A397-90644ADCE0C1}" destId="{5D5298E6-2F56-4518-9352-FAF35049D96B}" srcOrd="9" destOrd="0" presId="urn:microsoft.com/office/officeart/2018/2/layout/IconVerticalSolidList"/>
    <dgm:cxn modelId="{41F5BB5A-65B7-4A8F-983C-2D4300DCB10A}" type="presParOf" srcId="{66FC0FC3-3751-4D01-A397-90644ADCE0C1}" destId="{81B2279D-2FF8-4E2C-9A59-1E395123E14D}" srcOrd="10" destOrd="0" presId="urn:microsoft.com/office/officeart/2018/2/layout/IconVerticalSolidList"/>
    <dgm:cxn modelId="{562630ED-24F9-425C-99A4-C240DDDBC93D}" type="presParOf" srcId="{81B2279D-2FF8-4E2C-9A59-1E395123E14D}" destId="{FAC0DDB7-802F-4482-A94D-8C83DCEB1B6D}" srcOrd="0" destOrd="0" presId="urn:microsoft.com/office/officeart/2018/2/layout/IconVerticalSolidList"/>
    <dgm:cxn modelId="{88625EF6-3F78-4C41-ACCC-052BC02477D7}" type="presParOf" srcId="{81B2279D-2FF8-4E2C-9A59-1E395123E14D}" destId="{ECD782CE-B46B-42D1-A345-F9B28DDE4407}" srcOrd="1" destOrd="0" presId="urn:microsoft.com/office/officeart/2018/2/layout/IconVerticalSolidList"/>
    <dgm:cxn modelId="{73B00C4F-0D08-4A07-972B-73AF43AFDB39}" type="presParOf" srcId="{81B2279D-2FF8-4E2C-9A59-1E395123E14D}" destId="{7609009F-92A5-47AE-A597-F8AC94F5326D}" srcOrd="2" destOrd="0" presId="urn:microsoft.com/office/officeart/2018/2/layout/IconVerticalSolidList"/>
    <dgm:cxn modelId="{EFC2F6A5-56B8-4DB7-B85C-764A8F3A0F45}" type="presParOf" srcId="{81B2279D-2FF8-4E2C-9A59-1E395123E14D}" destId="{2C358845-BFFF-43A1-9776-2F018FA011CE}" srcOrd="3" destOrd="0" presId="urn:microsoft.com/office/officeart/2018/2/layout/IconVerticalSolidList"/>
    <dgm:cxn modelId="{68F2724C-9952-4E4B-AE5F-37235D883A62}" type="presParOf" srcId="{66FC0FC3-3751-4D01-A397-90644ADCE0C1}" destId="{352BF99F-559A-4B6D-98A6-3C5074CEE0C3}" srcOrd="11" destOrd="0" presId="urn:microsoft.com/office/officeart/2018/2/layout/IconVerticalSolidList"/>
    <dgm:cxn modelId="{9F799FDD-B61B-4D7E-AEB3-FB4F3D9E215E}" type="presParOf" srcId="{66FC0FC3-3751-4D01-A397-90644ADCE0C1}" destId="{F3EC0B4C-1D25-4668-BC8F-F6628B0FE1DE}" srcOrd="12" destOrd="0" presId="urn:microsoft.com/office/officeart/2018/2/layout/IconVerticalSolidList"/>
    <dgm:cxn modelId="{238A1F7E-6658-488D-BDD6-C89FCF8A0CB1}" type="presParOf" srcId="{F3EC0B4C-1D25-4668-BC8F-F6628B0FE1DE}" destId="{DFAC78C8-A686-40DC-BB59-B5A802FBC5CD}" srcOrd="0" destOrd="0" presId="urn:microsoft.com/office/officeart/2018/2/layout/IconVerticalSolidList"/>
    <dgm:cxn modelId="{4E493DF1-0E3B-45E8-8218-7877891D221D}" type="presParOf" srcId="{F3EC0B4C-1D25-4668-BC8F-F6628B0FE1DE}" destId="{8E2B2632-E20A-46F2-8BD1-D6DCFBCA9E44}" srcOrd="1" destOrd="0" presId="urn:microsoft.com/office/officeart/2018/2/layout/IconVerticalSolidList"/>
    <dgm:cxn modelId="{5DBB6837-AB65-412D-8236-3905F7ED49AA}" type="presParOf" srcId="{F3EC0B4C-1D25-4668-BC8F-F6628B0FE1DE}" destId="{01419289-4CB3-4481-A194-9E167B5C3A84}" srcOrd="2" destOrd="0" presId="urn:microsoft.com/office/officeart/2018/2/layout/IconVerticalSolidList"/>
    <dgm:cxn modelId="{E91BB50A-6444-4A4F-9377-230BC566A95B}" type="presParOf" srcId="{F3EC0B4C-1D25-4668-BC8F-F6628B0FE1DE}" destId="{C50333B8-3AB8-429B-8B0E-CF68E82DB5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9E50B-F6E7-4652-9DA0-C94C5D972667}">
      <dsp:nvSpPr>
        <dsp:cNvPr id="0" name=""/>
        <dsp:cNvSpPr/>
      </dsp:nvSpPr>
      <dsp:spPr>
        <a:xfrm>
          <a:off x="524973" y="4751"/>
          <a:ext cx="555382" cy="555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D19CBF-B07D-41D6-93E2-CA4F4AA2DEB5}">
      <dsp:nvSpPr>
        <dsp:cNvPr id="0" name=""/>
        <dsp:cNvSpPr/>
      </dsp:nvSpPr>
      <dsp:spPr>
        <a:xfrm>
          <a:off x="9261"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2021</a:t>
          </a:r>
          <a:r>
            <a:rPr lang="en-US" sz="1800" kern="1200">
              <a:latin typeface="Calibri Light" panose="020F0302020204030204"/>
            </a:rPr>
            <a:t> </a:t>
          </a:r>
          <a:endParaRPr lang="en-US" sz="1800" kern="1200"/>
        </a:p>
      </dsp:txBody>
      <dsp:txXfrm>
        <a:off x="9261" y="718370"/>
        <a:ext cx="1586808" cy="565853"/>
      </dsp:txXfrm>
    </dsp:sp>
    <dsp:sp modelId="{3CC351E9-9C27-4912-9854-1685AA952FFF}">
      <dsp:nvSpPr>
        <dsp:cNvPr id="0" name=""/>
        <dsp:cNvSpPr/>
      </dsp:nvSpPr>
      <dsp:spPr>
        <a:xfrm>
          <a:off x="9261"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Caltrans initiated contact with all utilities impacted</a:t>
          </a:r>
        </a:p>
        <a:p>
          <a:pPr marL="0" lvl="0" indent="0" algn="ctr" defTabSz="711200">
            <a:lnSpc>
              <a:spcPct val="100000"/>
            </a:lnSpc>
            <a:spcBef>
              <a:spcPct val="0"/>
            </a:spcBef>
            <a:spcAft>
              <a:spcPct val="35000"/>
            </a:spcAft>
            <a:buNone/>
          </a:pPr>
          <a:r>
            <a:rPr lang="en-US" sz="1600" kern="1200"/>
            <a:t>All utilities responded with exception of PG&amp;E electrical distribution and gas transmission</a:t>
          </a:r>
        </a:p>
      </dsp:txBody>
      <dsp:txXfrm>
        <a:off x="9261" y="1357821"/>
        <a:ext cx="1586808" cy="2326832"/>
      </dsp:txXfrm>
    </dsp:sp>
    <dsp:sp modelId="{172E1412-A850-4200-86A8-BF6D45D6D48A}">
      <dsp:nvSpPr>
        <dsp:cNvPr id="0" name=""/>
        <dsp:cNvSpPr/>
      </dsp:nvSpPr>
      <dsp:spPr>
        <a:xfrm>
          <a:off x="2389473" y="4751"/>
          <a:ext cx="555382" cy="555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00149A-EE5F-465D-A34D-7FAC45D08149}">
      <dsp:nvSpPr>
        <dsp:cNvPr id="0" name=""/>
        <dsp:cNvSpPr/>
      </dsp:nvSpPr>
      <dsp:spPr>
        <a:xfrm>
          <a:off x="1873760"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Early 2022</a:t>
          </a:r>
        </a:p>
      </dsp:txBody>
      <dsp:txXfrm>
        <a:off x="1873760" y="718370"/>
        <a:ext cx="1586808" cy="565853"/>
      </dsp:txXfrm>
    </dsp:sp>
    <dsp:sp modelId="{CA9BC651-B939-401E-A555-4536305CB213}">
      <dsp:nvSpPr>
        <dsp:cNvPr id="0" name=""/>
        <dsp:cNvSpPr/>
      </dsp:nvSpPr>
      <dsp:spPr>
        <a:xfrm>
          <a:off x="1873760"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First time extension for funding</a:t>
          </a:r>
        </a:p>
      </dsp:txBody>
      <dsp:txXfrm>
        <a:off x="1873760" y="1357821"/>
        <a:ext cx="1586808" cy="2326832"/>
      </dsp:txXfrm>
    </dsp:sp>
    <dsp:sp modelId="{120B77BC-67EE-43F4-840B-5DC4D8490AC5}">
      <dsp:nvSpPr>
        <dsp:cNvPr id="0" name=""/>
        <dsp:cNvSpPr/>
      </dsp:nvSpPr>
      <dsp:spPr>
        <a:xfrm>
          <a:off x="4253973" y="4751"/>
          <a:ext cx="555382" cy="555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8EBB1-1545-41F0-BE75-E4EC73BCBA84}">
      <dsp:nvSpPr>
        <dsp:cNvPr id="0" name=""/>
        <dsp:cNvSpPr/>
      </dsp:nvSpPr>
      <dsp:spPr>
        <a:xfrm>
          <a:off x="3738260"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Late 2022</a:t>
          </a:r>
        </a:p>
      </dsp:txBody>
      <dsp:txXfrm>
        <a:off x="3738260" y="718370"/>
        <a:ext cx="1586808" cy="565853"/>
      </dsp:txXfrm>
    </dsp:sp>
    <dsp:sp modelId="{577D9E9E-280D-410F-A659-94C58198BE0A}">
      <dsp:nvSpPr>
        <dsp:cNvPr id="0" name=""/>
        <dsp:cNvSpPr/>
      </dsp:nvSpPr>
      <dsp:spPr>
        <a:xfrm>
          <a:off x="3738260"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PG&amp;E gas transmission gives Caltrans an 18-month timeframe to complete relocation plans</a:t>
          </a:r>
        </a:p>
      </dsp:txBody>
      <dsp:txXfrm>
        <a:off x="3738260" y="1357821"/>
        <a:ext cx="1586808" cy="2326832"/>
      </dsp:txXfrm>
    </dsp:sp>
    <dsp:sp modelId="{A030C6C1-B313-4331-A690-D0CED5435B81}">
      <dsp:nvSpPr>
        <dsp:cNvPr id="0" name=""/>
        <dsp:cNvSpPr/>
      </dsp:nvSpPr>
      <dsp:spPr>
        <a:xfrm>
          <a:off x="6118472" y="4751"/>
          <a:ext cx="555382" cy="555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8E2FE6-0056-45C7-A741-21643C90CD76}">
      <dsp:nvSpPr>
        <dsp:cNvPr id="0" name=""/>
        <dsp:cNvSpPr/>
      </dsp:nvSpPr>
      <dsp:spPr>
        <a:xfrm>
          <a:off x="5602760"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March 2023</a:t>
          </a:r>
        </a:p>
      </dsp:txBody>
      <dsp:txXfrm>
        <a:off x="5602760" y="718370"/>
        <a:ext cx="1586808" cy="565853"/>
      </dsp:txXfrm>
    </dsp:sp>
    <dsp:sp modelId="{D87FB023-7D68-4E06-93DF-074CF8784332}">
      <dsp:nvSpPr>
        <dsp:cNvPr id="0" name=""/>
        <dsp:cNvSpPr/>
      </dsp:nvSpPr>
      <dsp:spPr>
        <a:xfrm>
          <a:off x="5602760"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PG&amp;E electrical distribution assigns project manager for relocation plans</a:t>
          </a:r>
        </a:p>
      </dsp:txBody>
      <dsp:txXfrm>
        <a:off x="5602760" y="1357821"/>
        <a:ext cx="1586808" cy="2326832"/>
      </dsp:txXfrm>
    </dsp:sp>
    <dsp:sp modelId="{26683651-3737-401F-B078-13E60597BDD2}">
      <dsp:nvSpPr>
        <dsp:cNvPr id="0" name=""/>
        <dsp:cNvSpPr/>
      </dsp:nvSpPr>
      <dsp:spPr>
        <a:xfrm>
          <a:off x="7982972" y="4751"/>
          <a:ext cx="555382" cy="55538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842BC-93E5-48E6-983F-325550C73505}">
      <dsp:nvSpPr>
        <dsp:cNvPr id="0" name=""/>
        <dsp:cNvSpPr/>
      </dsp:nvSpPr>
      <dsp:spPr>
        <a:xfrm>
          <a:off x="7467259"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Mid 2023</a:t>
          </a:r>
        </a:p>
      </dsp:txBody>
      <dsp:txXfrm>
        <a:off x="7467259" y="718370"/>
        <a:ext cx="1586808" cy="565853"/>
      </dsp:txXfrm>
    </dsp:sp>
    <dsp:sp modelId="{81B8E989-D4C6-402A-8B10-5E438087F944}">
      <dsp:nvSpPr>
        <dsp:cNvPr id="0" name=""/>
        <dsp:cNvSpPr/>
      </dsp:nvSpPr>
      <dsp:spPr>
        <a:xfrm>
          <a:off x="7467259"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Second time extension for funding</a:t>
          </a:r>
        </a:p>
      </dsp:txBody>
      <dsp:txXfrm>
        <a:off x="7467259" y="1357821"/>
        <a:ext cx="1586808" cy="2326832"/>
      </dsp:txXfrm>
    </dsp:sp>
    <dsp:sp modelId="{D4E23C62-4115-4BB9-8F37-5FC8C937E729}">
      <dsp:nvSpPr>
        <dsp:cNvPr id="0" name=""/>
        <dsp:cNvSpPr/>
      </dsp:nvSpPr>
      <dsp:spPr>
        <a:xfrm>
          <a:off x="9847472" y="4751"/>
          <a:ext cx="555382" cy="5553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96AFE-E8DF-4135-B5D2-550805B5A0FF}">
      <dsp:nvSpPr>
        <dsp:cNvPr id="0" name=""/>
        <dsp:cNvSpPr/>
      </dsp:nvSpPr>
      <dsp:spPr>
        <a:xfrm>
          <a:off x="9331759" y="718370"/>
          <a:ext cx="1586808" cy="56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Mid 2023 to present</a:t>
          </a:r>
        </a:p>
      </dsp:txBody>
      <dsp:txXfrm>
        <a:off x="9331759" y="718370"/>
        <a:ext cx="1586808" cy="565853"/>
      </dsp:txXfrm>
    </dsp:sp>
    <dsp:sp modelId="{20DA4E92-CF1E-4957-8FDE-32E2D6649877}">
      <dsp:nvSpPr>
        <dsp:cNvPr id="0" name=""/>
        <dsp:cNvSpPr/>
      </dsp:nvSpPr>
      <dsp:spPr>
        <a:xfrm>
          <a:off x="9331759" y="1357821"/>
          <a:ext cx="1586808" cy="232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60% relocation plans received</a:t>
          </a:r>
          <a:endParaRPr lang="en-US" kern="1200">
            <a:latin typeface="Calibri Light" panose="020F0302020204030204"/>
          </a:endParaRPr>
        </a:p>
        <a:p>
          <a:pPr marL="0" lvl="0" indent="0" algn="ctr" defTabSz="711200">
            <a:lnSpc>
              <a:spcPct val="100000"/>
            </a:lnSpc>
            <a:spcBef>
              <a:spcPct val="0"/>
            </a:spcBef>
            <a:spcAft>
              <a:spcPct val="35000"/>
            </a:spcAft>
            <a:buNone/>
          </a:pPr>
          <a:r>
            <a:rPr lang="en-US" sz="1600" kern="1200"/>
            <a:t>Continued challenges with PG&amp;E</a:t>
          </a:r>
        </a:p>
      </dsp:txBody>
      <dsp:txXfrm>
        <a:off x="9331759" y="1357821"/>
        <a:ext cx="1586808" cy="2326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DAC89-0E7F-405A-B3C4-CB1A14F1884E}">
      <dsp:nvSpPr>
        <dsp:cNvPr id="0" name=""/>
        <dsp:cNvSpPr/>
      </dsp:nvSpPr>
      <dsp:spPr>
        <a:xfrm>
          <a:off x="14877" y="38638"/>
          <a:ext cx="842944" cy="828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AF1FB-F47F-49FC-9588-B38661E0CA90}">
      <dsp:nvSpPr>
        <dsp:cNvPr id="0" name=""/>
        <dsp:cNvSpPr/>
      </dsp:nvSpPr>
      <dsp:spPr>
        <a:xfrm>
          <a:off x="14877" y="1043823"/>
          <a:ext cx="2408414" cy="5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a:t>Project impacted nearly every major utility</a:t>
          </a:r>
          <a:endParaRPr lang="en-US" sz="1800" kern="1200" dirty="0"/>
        </a:p>
      </dsp:txBody>
      <dsp:txXfrm>
        <a:off x="14877" y="1043823"/>
        <a:ext cx="2408414" cy="555152"/>
      </dsp:txXfrm>
    </dsp:sp>
    <dsp:sp modelId="{FED5AE12-F262-4FFD-89FE-82071E979689}">
      <dsp:nvSpPr>
        <dsp:cNvPr id="0" name=""/>
        <dsp:cNvSpPr/>
      </dsp:nvSpPr>
      <dsp:spPr>
        <a:xfrm>
          <a:off x="14877" y="1681286"/>
          <a:ext cx="2408414" cy="247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Movement and replacement of electrical towers</a:t>
          </a:r>
          <a:endParaRPr lang="en-US" sz="1600" kern="1200" dirty="0"/>
        </a:p>
        <a:p>
          <a:pPr marL="0" lvl="0" indent="0" algn="l" defTabSz="711200">
            <a:lnSpc>
              <a:spcPct val="100000"/>
            </a:lnSpc>
            <a:spcBef>
              <a:spcPct val="0"/>
            </a:spcBef>
            <a:spcAft>
              <a:spcPct val="35000"/>
            </a:spcAft>
            <a:buNone/>
          </a:pPr>
          <a:r>
            <a:rPr lang="en-US" sz="1600" kern="1200"/>
            <a:t>Relocation of a 12-inch main gas transmission line</a:t>
          </a:r>
          <a:endParaRPr lang="en-US" sz="1600" kern="1200" dirty="0"/>
        </a:p>
        <a:p>
          <a:pPr marL="0" lvl="0" indent="0" algn="l" defTabSz="711200">
            <a:lnSpc>
              <a:spcPct val="100000"/>
            </a:lnSpc>
            <a:spcBef>
              <a:spcPct val="0"/>
            </a:spcBef>
            <a:spcAft>
              <a:spcPct val="35000"/>
            </a:spcAft>
            <a:buNone/>
          </a:pPr>
          <a:r>
            <a:rPr lang="en-US" sz="1600" kern="1200"/>
            <a:t>Relocation of multiple utilities into distinct alignment</a:t>
          </a:r>
          <a:endParaRPr lang="en-US" sz="1600" kern="1200" dirty="0"/>
        </a:p>
      </dsp:txBody>
      <dsp:txXfrm>
        <a:off x="14877" y="1681286"/>
        <a:ext cx="2408414" cy="2472879"/>
      </dsp:txXfrm>
    </dsp:sp>
    <dsp:sp modelId="{C20D0CDD-186F-4980-88AF-A456184C4601}">
      <dsp:nvSpPr>
        <dsp:cNvPr id="0" name=""/>
        <dsp:cNvSpPr/>
      </dsp:nvSpPr>
      <dsp:spPr>
        <a:xfrm>
          <a:off x="2844764" y="38638"/>
          <a:ext cx="842944" cy="828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75CF39-B211-4D93-8FF0-0DACDEB9F492}">
      <dsp:nvSpPr>
        <dsp:cNvPr id="0" name=""/>
        <dsp:cNvSpPr/>
      </dsp:nvSpPr>
      <dsp:spPr>
        <a:xfrm>
          <a:off x="2844764" y="1043823"/>
          <a:ext cx="2408414" cy="5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a:t>Design</a:t>
          </a:r>
          <a:endParaRPr lang="en-US" sz="2300" kern="1200" dirty="0"/>
        </a:p>
      </dsp:txBody>
      <dsp:txXfrm>
        <a:off x="2844764" y="1043823"/>
        <a:ext cx="2408414" cy="555152"/>
      </dsp:txXfrm>
    </dsp:sp>
    <dsp:sp modelId="{77FD9BB2-2BD3-437C-91F5-AB0EDCD81AFE}">
      <dsp:nvSpPr>
        <dsp:cNvPr id="0" name=""/>
        <dsp:cNvSpPr/>
      </dsp:nvSpPr>
      <dsp:spPr>
        <a:xfrm>
          <a:off x="2844764" y="1681286"/>
          <a:ext cx="2408414" cy="247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30-foot soil fills on either side of SR 156</a:t>
          </a:r>
          <a:endParaRPr lang="en-US" sz="1700" kern="1200" dirty="0"/>
        </a:p>
        <a:p>
          <a:pPr marL="0" lvl="0" indent="0" algn="l" defTabSz="755650">
            <a:lnSpc>
              <a:spcPct val="100000"/>
            </a:lnSpc>
            <a:spcBef>
              <a:spcPct val="0"/>
            </a:spcBef>
            <a:spcAft>
              <a:spcPct val="35000"/>
            </a:spcAft>
            <a:buNone/>
          </a:pPr>
          <a:r>
            <a:rPr lang="en-US" sz="1700" kern="1200" dirty="0"/>
            <a:t>Extensive geotechnical </a:t>
          </a:r>
        </a:p>
        <a:p>
          <a:pPr marL="0" lvl="0" indent="0" algn="l" defTabSz="755650">
            <a:lnSpc>
              <a:spcPct val="100000"/>
            </a:lnSpc>
            <a:spcBef>
              <a:spcPct val="0"/>
            </a:spcBef>
            <a:spcAft>
              <a:spcPct val="35000"/>
            </a:spcAft>
            <a:buNone/>
          </a:pPr>
          <a:r>
            <a:rPr lang="en-US" sz="1700" kern="1200"/>
            <a:t>Extensive structures </a:t>
          </a:r>
        </a:p>
      </dsp:txBody>
      <dsp:txXfrm>
        <a:off x="2844764" y="1681286"/>
        <a:ext cx="2408414" cy="2472879"/>
      </dsp:txXfrm>
    </dsp:sp>
    <dsp:sp modelId="{B97EF0BA-4E53-43F4-82E1-AC5DB64687CC}">
      <dsp:nvSpPr>
        <dsp:cNvPr id="0" name=""/>
        <dsp:cNvSpPr/>
      </dsp:nvSpPr>
      <dsp:spPr>
        <a:xfrm>
          <a:off x="5674650" y="38638"/>
          <a:ext cx="842944" cy="828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717718-A1DC-4CF2-88BC-DDAE006836F5}">
      <dsp:nvSpPr>
        <dsp:cNvPr id="0" name=""/>
        <dsp:cNvSpPr/>
      </dsp:nvSpPr>
      <dsp:spPr>
        <a:xfrm>
          <a:off x="5674650" y="1043823"/>
          <a:ext cx="2408414" cy="5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a:t>Environmental</a:t>
          </a:r>
        </a:p>
      </dsp:txBody>
      <dsp:txXfrm>
        <a:off x="5674650" y="1043823"/>
        <a:ext cx="2408414" cy="555152"/>
      </dsp:txXfrm>
    </dsp:sp>
    <dsp:sp modelId="{F49B6ECD-4570-49F0-80F5-0E8A062EDC28}">
      <dsp:nvSpPr>
        <dsp:cNvPr id="0" name=""/>
        <dsp:cNvSpPr/>
      </dsp:nvSpPr>
      <dsp:spPr>
        <a:xfrm>
          <a:off x="5674650" y="1681286"/>
          <a:ext cx="2408414" cy="247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Traverses portion of wetland</a:t>
          </a:r>
        </a:p>
        <a:p>
          <a:pPr marL="0" lvl="0" indent="0" algn="l" defTabSz="755650">
            <a:lnSpc>
              <a:spcPct val="100000"/>
            </a:lnSpc>
            <a:spcBef>
              <a:spcPct val="0"/>
            </a:spcBef>
            <a:spcAft>
              <a:spcPct val="35000"/>
            </a:spcAft>
            <a:buNone/>
          </a:pPr>
          <a:r>
            <a:rPr lang="en-US" sz="1700" kern="1200"/>
            <a:t>Impacts to Santa Cruz Long Toed Salamander</a:t>
          </a:r>
          <a:endParaRPr lang="en-US" sz="1700" kern="1200" dirty="0"/>
        </a:p>
        <a:p>
          <a:pPr marL="0" lvl="0" indent="0" algn="l" defTabSz="755650">
            <a:lnSpc>
              <a:spcPct val="100000"/>
            </a:lnSpc>
            <a:spcBef>
              <a:spcPct val="0"/>
            </a:spcBef>
            <a:spcAft>
              <a:spcPct val="35000"/>
            </a:spcAft>
            <a:buNone/>
          </a:pPr>
          <a:r>
            <a:rPr lang="en-US" sz="1700" kern="1200"/>
            <a:t>Impacts to Farmland</a:t>
          </a:r>
        </a:p>
        <a:p>
          <a:pPr marL="0" lvl="0" indent="0" algn="l" defTabSz="755650">
            <a:lnSpc>
              <a:spcPct val="100000"/>
            </a:lnSpc>
            <a:spcBef>
              <a:spcPct val="0"/>
            </a:spcBef>
            <a:spcAft>
              <a:spcPct val="35000"/>
            </a:spcAft>
            <a:buNone/>
          </a:pPr>
          <a:r>
            <a:rPr lang="en-US" sz="1700" kern="1200"/>
            <a:t>Within coastal zone</a:t>
          </a:r>
        </a:p>
      </dsp:txBody>
      <dsp:txXfrm>
        <a:off x="5674650" y="1681286"/>
        <a:ext cx="2408414" cy="2472879"/>
      </dsp:txXfrm>
    </dsp:sp>
    <dsp:sp modelId="{6F3855F9-ECD8-4DD6-9A97-857502ABD471}">
      <dsp:nvSpPr>
        <dsp:cNvPr id="0" name=""/>
        <dsp:cNvSpPr/>
      </dsp:nvSpPr>
      <dsp:spPr>
        <a:xfrm>
          <a:off x="8504537" y="38638"/>
          <a:ext cx="842944" cy="82821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1000" b="-1000"/>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A1BE5-F2DC-4892-850C-2747A0BFA1DF}">
      <dsp:nvSpPr>
        <dsp:cNvPr id="0" name=""/>
        <dsp:cNvSpPr/>
      </dsp:nvSpPr>
      <dsp:spPr>
        <a:xfrm>
          <a:off x="8504537" y="1043823"/>
          <a:ext cx="2408414" cy="555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a:t>Right of Way</a:t>
          </a:r>
        </a:p>
      </dsp:txBody>
      <dsp:txXfrm>
        <a:off x="8504537" y="1043823"/>
        <a:ext cx="2408414" cy="555152"/>
      </dsp:txXfrm>
    </dsp:sp>
    <dsp:sp modelId="{42581685-489D-47D5-81FC-203410B29811}">
      <dsp:nvSpPr>
        <dsp:cNvPr id="0" name=""/>
        <dsp:cNvSpPr/>
      </dsp:nvSpPr>
      <dsp:spPr>
        <a:xfrm>
          <a:off x="8504537" y="1681286"/>
          <a:ext cx="2408414" cy="247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Easements and parcel acquisition associated with utility relocation</a:t>
          </a:r>
        </a:p>
        <a:p>
          <a:pPr marL="0" lvl="0" indent="0" algn="l" defTabSz="755650">
            <a:lnSpc>
              <a:spcPct val="100000"/>
            </a:lnSpc>
            <a:spcBef>
              <a:spcPct val="0"/>
            </a:spcBef>
            <a:spcAft>
              <a:spcPct val="35000"/>
            </a:spcAft>
            <a:buNone/>
          </a:pPr>
          <a:r>
            <a:rPr lang="en-US" sz="1700" kern="1200"/>
            <a:t>Private property parcel acquisition for construction of interchange</a:t>
          </a:r>
        </a:p>
        <a:p>
          <a:pPr marL="0" lvl="0" indent="0" algn="l" defTabSz="755650">
            <a:lnSpc>
              <a:spcPct val="100000"/>
            </a:lnSpc>
            <a:spcBef>
              <a:spcPct val="0"/>
            </a:spcBef>
            <a:spcAft>
              <a:spcPct val="35000"/>
            </a:spcAft>
            <a:buNone/>
          </a:pPr>
          <a:r>
            <a:rPr lang="en-US" sz="1700" kern="1200"/>
            <a:t>Parcel acquisition for amphibian, wetland and farmland mitigation</a:t>
          </a:r>
        </a:p>
      </dsp:txBody>
      <dsp:txXfrm>
        <a:off x="8504537" y="1681286"/>
        <a:ext cx="2408414" cy="2472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6090A-912A-49D4-920C-8D058411B888}">
      <dsp:nvSpPr>
        <dsp:cNvPr id="0" name=""/>
        <dsp:cNvSpPr/>
      </dsp:nvSpPr>
      <dsp:spPr>
        <a:xfrm>
          <a:off x="333967" y="1164473"/>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8F898-E96E-43FC-B926-8BECC41B1176}">
      <dsp:nvSpPr>
        <dsp:cNvPr id="0" name=""/>
        <dsp:cNvSpPr/>
      </dsp:nvSpPr>
      <dsp:spPr>
        <a:xfrm>
          <a:off x="554485" y="1384991"/>
          <a:ext cx="593701" cy="593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31EA4-751D-406E-8418-978D8B0BDE8E}">
      <dsp:nvSpPr>
        <dsp:cNvPr id="0" name=""/>
        <dsp:cNvSpPr/>
      </dsp:nvSpPr>
      <dsp:spPr>
        <a:xfrm>
          <a:off x="3191" y="2521504"/>
          <a:ext cx="1696289"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April 2024: </a:t>
          </a:r>
          <a:r>
            <a:rPr lang="en-US" sz="1800" kern="1200"/>
            <a:t>Right of Way Certification and Ready to List (RTL) *</a:t>
          </a:r>
        </a:p>
      </dsp:txBody>
      <dsp:txXfrm>
        <a:off x="3191" y="2521504"/>
        <a:ext cx="1696289" cy="1335827"/>
      </dsp:txXfrm>
    </dsp:sp>
    <dsp:sp modelId="{B640AA1D-1E5F-4353-A0B1-41868B5B5055}">
      <dsp:nvSpPr>
        <dsp:cNvPr id="0" name=""/>
        <dsp:cNvSpPr/>
      </dsp:nvSpPr>
      <dsp:spPr>
        <a:xfrm>
          <a:off x="2327107" y="1164473"/>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C37B0-B8A8-4F5B-870C-7EE7FE61E24E}">
      <dsp:nvSpPr>
        <dsp:cNvPr id="0" name=""/>
        <dsp:cNvSpPr/>
      </dsp:nvSpPr>
      <dsp:spPr>
        <a:xfrm>
          <a:off x="2547624" y="1384991"/>
          <a:ext cx="593701" cy="5937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77AF78-8438-48DD-869C-1B8A13DE60A4}">
      <dsp:nvSpPr>
        <dsp:cNvPr id="0" name=""/>
        <dsp:cNvSpPr/>
      </dsp:nvSpPr>
      <dsp:spPr>
        <a:xfrm>
          <a:off x="1996330" y="2521504"/>
          <a:ext cx="1696289"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June 2024: </a:t>
          </a:r>
          <a:br>
            <a:rPr lang="en-US" sz="1800" kern="1200"/>
          </a:br>
          <a:r>
            <a:rPr lang="en-US" sz="1800" kern="1200"/>
            <a:t>CTC vote for construction allocation</a:t>
          </a:r>
        </a:p>
      </dsp:txBody>
      <dsp:txXfrm>
        <a:off x="1996330" y="2521504"/>
        <a:ext cx="1696289" cy="1335827"/>
      </dsp:txXfrm>
    </dsp:sp>
    <dsp:sp modelId="{7448565F-D937-4A53-8CF8-855219D7615C}">
      <dsp:nvSpPr>
        <dsp:cNvPr id="0" name=""/>
        <dsp:cNvSpPr/>
      </dsp:nvSpPr>
      <dsp:spPr>
        <a:xfrm>
          <a:off x="4320246" y="1164473"/>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C1EA3-7D1E-4A84-A0C3-C3C07C06F401}">
      <dsp:nvSpPr>
        <dsp:cNvPr id="0" name=""/>
        <dsp:cNvSpPr/>
      </dsp:nvSpPr>
      <dsp:spPr>
        <a:xfrm>
          <a:off x="4540764" y="1384991"/>
          <a:ext cx="593701" cy="593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0539CD-EC3E-49A7-ADFA-2AF53CBC6FAA}">
      <dsp:nvSpPr>
        <dsp:cNvPr id="0" name=""/>
        <dsp:cNvSpPr/>
      </dsp:nvSpPr>
      <dsp:spPr>
        <a:xfrm>
          <a:off x="3989470" y="2521504"/>
          <a:ext cx="1696289"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a:t>August 2024: </a:t>
          </a:r>
          <a:r>
            <a:rPr lang="en-US" sz="2100" kern="1200"/>
            <a:t>Advertise Project</a:t>
          </a:r>
        </a:p>
      </dsp:txBody>
      <dsp:txXfrm>
        <a:off x="3989470" y="2521504"/>
        <a:ext cx="1696289" cy="1335827"/>
      </dsp:txXfrm>
    </dsp:sp>
    <dsp:sp modelId="{C6C1E803-2254-4D18-B056-6F177B084B9E}">
      <dsp:nvSpPr>
        <dsp:cNvPr id="0" name=""/>
        <dsp:cNvSpPr/>
      </dsp:nvSpPr>
      <dsp:spPr>
        <a:xfrm>
          <a:off x="6388820" y="1164473"/>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D6A25-0F60-44FD-A8D5-B49089B32694}">
      <dsp:nvSpPr>
        <dsp:cNvPr id="0" name=""/>
        <dsp:cNvSpPr/>
      </dsp:nvSpPr>
      <dsp:spPr>
        <a:xfrm>
          <a:off x="6609337" y="1384991"/>
          <a:ext cx="593701" cy="5937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0DE1B-280D-4C0F-9285-E30789341FBC}">
      <dsp:nvSpPr>
        <dsp:cNvPr id="0" name=""/>
        <dsp:cNvSpPr/>
      </dsp:nvSpPr>
      <dsp:spPr>
        <a:xfrm>
          <a:off x="5982610" y="2521504"/>
          <a:ext cx="1847157"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dirty="0"/>
            <a:t>October 2024: </a:t>
          </a:r>
          <a:br>
            <a:rPr lang="en-US" sz="2100" b="1" kern="1200" dirty="0"/>
          </a:br>
          <a:r>
            <a:rPr lang="en-US" sz="2100" kern="1200" dirty="0"/>
            <a:t>Award Project</a:t>
          </a:r>
        </a:p>
      </dsp:txBody>
      <dsp:txXfrm>
        <a:off x="5982610" y="2521504"/>
        <a:ext cx="1847157" cy="1335827"/>
      </dsp:txXfrm>
    </dsp:sp>
    <dsp:sp modelId="{BCE63234-1266-4D23-BF8C-B0C97BF9A246}">
      <dsp:nvSpPr>
        <dsp:cNvPr id="0" name=""/>
        <dsp:cNvSpPr/>
      </dsp:nvSpPr>
      <dsp:spPr>
        <a:xfrm>
          <a:off x="8457394" y="1164473"/>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45D96-6D4E-48DE-BC55-9F12AFC0A669}">
      <dsp:nvSpPr>
        <dsp:cNvPr id="0" name=""/>
        <dsp:cNvSpPr/>
      </dsp:nvSpPr>
      <dsp:spPr>
        <a:xfrm>
          <a:off x="8677911" y="1384991"/>
          <a:ext cx="593701" cy="5937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C88B9-A1BF-4031-AAA5-4A38DC025BCE}">
      <dsp:nvSpPr>
        <dsp:cNvPr id="0" name=""/>
        <dsp:cNvSpPr/>
      </dsp:nvSpPr>
      <dsp:spPr>
        <a:xfrm>
          <a:off x="8126617" y="2521504"/>
          <a:ext cx="1696289"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a:t>Nov 2024: </a:t>
          </a:r>
          <a:r>
            <a:rPr lang="en-US" sz="2100" kern="1200"/>
            <a:t>Approve Contract</a:t>
          </a:r>
        </a:p>
      </dsp:txBody>
      <dsp:txXfrm>
        <a:off x="8126617" y="2521504"/>
        <a:ext cx="1696289" cy="1335827"/>
      </dsp:txXfrm>
    </dsp:sp>
    <dsp:sp modelId="{C5D742B9-122D-4CE6-9B9C-D289E2AE996E}">
      <dsp:nvSpPr>
        <dsp:cNvPr id="0" name=""/>
        <dsp:cNvSpPr/>
      </dsp:nvSpPr>
      <dsp:spPr>
        <a:xfrm>
          <a:off x="10636913" y="1225661"/>
          <a:ext cx="1034736" cy="10347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3E43FF-F91C-48BC-91BC-69770332A3DF}">
      <dsp:nvSpPr>
        <dsp:cNvPr id="0" name=""/>
        <dsp:cNvSpPr/>
      </dsp:nvSpPr>
      <dsp:spPr>
        <a:xfrm>
          <a:off x="10857431" y="1430909"/>
          <a:ext cx="593701" cy="5937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64C1C9-FFCE-4450-979E-EEC28AD4F03D}">
      <dsp:nvSpPr>
        <dsp:cNvPr id="0" name=""/>
        <dsp:cNvSpPr/>
      </dsp:nvSpPr>
      <dsp:spPr>
        <a:xfrm>
          <a:off x="10119757" y="2491488"/>
          <a:ext cx="2069048" cy="1945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b="1" kern="1200" dirty="0"/>
            <a:t>3rd Quarter </a:t>
          </a:r>
          <a:br>
            <a:rPr lang="en-US" sz="2100" b="1" kern="1200" dirty="0"/>
          </a:br>
          <a:r>
            <a:rPr lang="en-US" sz="2100" b="1" kern="1200" dirty="0"/>
            <a:t>FY 24/25:</a:t>
          </a:r>
          <a:r>
            <a:rPr lang="en-US" sz="2100" kern="1200" dirty="0"/>
            <a:t> </a:t>
          </a:r>
          <a:br>
            <a:rPr lang="en-US" sz="2100" kern="1200" dirty="0"/>
          </a:br>
          <a:r>
            <a:rPr lang="en-US" sz="2100" kern="1200" dirty="0"/>
            <a:t>Start construction</a:t>
          </a:r>
        </a:p>
      </dsp:txBody>
      <dsp:txXfrm>
        <a:off x="10119757" y="2491488"/>
        <a:ext cx="2069048" cy="1945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374AF-0B94-4D8F-9EA5-98D9C0286231}">
      <dsp:nvSpPr>
        <dsp:cNvPr id="0" name=""/>
        <dsp:cNvSpPr/>
      </dsp:nvSpPr>
      <dsp:spPr>
        <a:xfrm>
          <a:off x="0" y="502"/>
          <a:ext cx="6301601" cy="6915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FEE19-A72A-450A-8AFC-BAF0129276B4}">
      <dsp:nvSpPr>
        <dsp:cNvPr id="0" name=""/>
        <dsp:cNvSpPr/>
      </dsp:nvSpPr>
      <dsp:spPr>
        <a:xfrm>
          <a:off x="209180" y="156091"/>
          <a:ext cx="380328" cy="380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18200-49D4-4177-A3EC-7FC73DA6840C}">
      <dsp:nvSpPr>
        <dsp:cNvPr id="0" name=""/>
        <dsp:cNvSpPr/>
      </dsp:nvSpPr>
      <dsp:spPr>
        <a:xfrm>
          <a:off x="798689" y="502"/>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Legislation needed for take of fully protected Santa Cruz Long Toed Salamander</a:t>
          </a:r>
        </a:p>
      </dsp:txBody>
      <dsp:txXfrm>
        <a:off x="798689" y="502"/>
        <a:ext cx="5502911" cy="691506"/>
      </dsp:txXfrm>
    </dsp:sp>
    <dsp:sp modelId="{717F618E-65C8-465C-92DC-B949A4FA6058}">
      <dsp:nvSpPr>
        <dsp:cNvPr id="0" name=""/>
        <dsp:cNvSpPr/>
      </dsp:nvSpPr>
      <dsp:spPr>
        <a:xfrm>
          <a:off x="0" y="864885"/>
          <a:ext cx="6301601" cy="6915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ADB5A-FFD1-46AB-9FF6-B5CFDAF994BE}">
      <dsp:nvSpPr>
        <dsp:cNvPr id="0" name=""/>
        <dsp:cNvSpPr/>
      </dsp:nvSpPr>
      <dsp:spPr>
        <a:xfrm>
          <a:off x="209180" y="1020474"/>
          <a:ext cx="380328" cy="380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43EAC-0BE7-467A-91AB-19E12C388DD3}">
      <dsp:nvSpPr>
        <dsp:cNvPr id="0" name=""/>
        <dsp:cNvSpPr/>
      </dsp:nvSpPr>
      <dsp:spPr>
        <a:xfrm>
          <a:off x="798689" y="864885"/>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New Route Adoption and Freeway Agreement needed between Caltrans and the County</a:t>
          </a:r>
        </a:p>
      </dsp:txBody>
      <dsp:txXfrm>
        <a:off x="798689" y="864885"/>
        <a:ext cx="5502911" cy="691506"/>
      </dsp:txXfrm>
    </dsp:sp>
    <dsp:sp modelId="{2495D739-A85B-41FE-BB67-D68CA4E9EFED}">
      <dsp:nvSpPr>
        <dsp:cNvPr id="0" name=""/>
        <dsp:cNvSpPr/>
      </dsp:nvSpPr>
      <dsp:spPr>
        <a:xfrm>
          <a:off x="0" y="1729268"/>
          <a:ext cx="6301601" cy="6915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3B433B-4F87-4374-8B7B-0A29A79A8C66}">
      <dsp:nvSpPr>
        <dsp:cNvPr id="0" name=""/>
        <dsp:cNvSpPr/>
      </dsp:nvSpPr>
      <dsp:spPr>
        <a:xfrm>
          <a:off x="209180" y="1884857"/>
          <a:ext cx="380328" cy="380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B5ADA-8F5B-4B4B-8A6F-6327BA588B46}">
      <dsp:nvSpPr>
        <dsp:cNvPr id="0" name=""/>
        <dsp:cNvSpPr/>
      </dsp:nvSpPr>
      <dsp:spPr>
        <a:xfrm>
          <a:off x="798689" y="1729268"/>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Working with Coastal Commission on Coastal Development Permit </a:t>
          </a:r>
        </a:p>
      </dsp:txBody>
      <dsp:txXfrm>
        <a:off x="798689" y="1729268"/>
        <a:ext cx="5502911" cy="691506"/>
      </dsp:txXfrm>
    </dsp:sp>
    <dsp:sp modelId="{5DE6135E-AEA7-4C51-864F-F47CC2A2B54D}">
      <dsp:nvSpPr>
        <dsp:cNvPr id="0" name=""/>
        <dsp:cNvSpPr/>
      </dsp:nvSpPr>
      <dsp:spPr>
        <a:xfrm>
          <a:off x="0" y="2593651"/>
          <a:ext cx="6301601" cy="6915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74BA0-5609-488A-821E-F82516C40985}">
      <dsp:nvSpPr>
        <dsp:cNvPr id="0" name=""/>
        <dsp:cNvSpPr/>
      </dsp:nvSpPr>
      <dsp:spPr>
        <a:xfrm>
          <a:off x="209180" y="2749240"/>
          <a:ext cx="380328" cy="380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2D1F04-0C97-43F5-AA01-F3B36DF8695D}">
      <dsp:nvSpPr>
        <dsp:cNvPr id="0" name=""/>
        <dsp:cNvSpPr/>
      </dsp:nvSpPr>
      <dsp:spPr>
        <a:xfrm>
          <a:off x="798689" y="2593651"/>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Finding properties for Agriculture, Wetland, Species mitigation</a:t>
          </a:r>
        </a:p>
      </dsp:txBody>
      <dsp:txXfrm>
        <a:off x="798689" y="2593651"/>
        <a:ext cx="5502911" cy="691506"/>
      </dsp:txXfrm>
    </dsp:sp>
    <dsp:sp modelId="{300F7C65-F1A9-46A0-92AD-8B850D1FA5F9}">
      <dsp:nvSpPr>
        <dsp:cNvPr id="0" name=""/>
        <dsp:cNvSpPr/>
      </dsp:nvSpPr>
      <dsp:spPr>
        <a:xfrm>
          <a:off x="0" y="3458034"/>
          <a:ext cx="6301601" cy="69150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527C2-8BD9-4B7A-BFF1-7D71F97A7F30}">
      <dsp:nvSpPr>
        <dsp:cNvPr id="0" name=""/>
        <dsp:cNvSpPr/>
      </dsp:nvSpPr>
      <dsp:spPr>
        <a:xfrm>
          <a:off x="209180" y="3613623"/>
          <a:ext cx="380328" cy="38032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6D91CD-F3A6-4D66-BE8F-4A39ED3566CB}">
      <dsp:nvSpPr>
        <dsp:cNvPr id="0" name=""/>
        <dsp:cNvSpPr/>
      </dsp:nvSpPr>
      <dsp:spPr>
        <a:xfrm>
          <a:off x="798689" y="3458034"/>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Utility relocation and rising costs (ongoing)</a:t>
          </a:r>
        </a:p>
      </dsp:txBody>
      <dsp:txXfrm>
        <a:off x="798689" y="3458034"/>
        <a:ext cx="5502911" cy="691506"/>
      </dsp:txXfrm>
    </dsp:sp>
    <dsp:sp modelId="{FAC0DDB7-802F-4482-A94D-8C83DCEB1B6D}">
      <dsp:nvSpPr>
        <dsp:cNvPr id="0" name=""/>
        <dsp:cNvSpPr/>
      </dsp:nvSpPr>
      <dsp:spPr>
        <a:xfrm>
          <a:off x="0" y="4322417"/>
          <a:ext cx="6301601" cy="6915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782CE-B46B-42D1-A345-F9B28DDE4407}">
      <dsp:nvSpPr>
        <dsp:cNvPr id="0" name=""/>
        <dsp:cNvSpPr/>
      </dsp:nvSpPr>
      <dsp:spPr>
        <a:xfrm>
          <a:off x="209180" y="4478006"/>
          <a:ext cx="380328" cy="3803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58845-BFFF-43A1-9776-2F018FA011CE}">
      <dsp:nvSpPr>
        <dsp:cNvPr id="0" name=""/>
        <dsp:cNvSpPr/>
      </dsp:nvSpPr>
      <dsp:spPr>
        <a:xfrm>
          <a:off x="798689" y="4322417"/>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Rising construction costs and support needs (ongoing)</a:t>
          </a:r>
        </a:p>
      </dsp:txBody>
      <dsp:txXfrm>
        <a:off x="798689" y="4322417"/>
        <a:ext cx="5502911" cy="691506"/>
      </dsp:txXfrm>
    </dsp:sp>
    <dsp:sp modelId="{DFAC78C8-A686-40DC-BB59-B5A802FBC5CD}">
      <dsp:nvSpPr>
        <dsp:cNvPr id="0" name=""/>
        <dsp:cNvSpPr/>
      </dsp:nvSpPr>
      <dsp:spPr>
        <a:xfrm>
          <a:off x="0" y="5186800"/>
          <a:ext cx="6301601" cy="6915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B2632-E20A-46F2-8BD1-D6DCFBCA9E44}">
      <dsp:nvSpPr>
        <dsp:cNvPr id="0" name=""/>
        <dsp:cNvSpPr/>
      </dsp:nvSpPr>
      <dsp:spPr>
        <a:xfrm>
          <a:off x="209180" y="5342389"/>
          <a:ext cx="380328" cy="380328"/>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333B8-3AB8-429B-8B0E-CF68E82DB5E6}">
      <dsp:nvSpPr>
        <dsp:cNvPr id="0" name=""/>
        <dsp:cNvSpPr/>
      </dsp:nvSpPr>
      <dsp:spPr>
        <a:xfrm>
          <a:off x="798689" y="5186800"/>
          <a:ext cx="5502911" cy="69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84" tIns="73184" rIns="73184" bIns="73184" numCol="1" spcCol="1270" anchor="ctr" anchorCtr="0">
          <a:noAutofit/>
        </a:bodyPr>
        <a:lstStyle/>
        <a:p>
          <a:pPr marL="0" lvl="0" indent="0" algn="l" defTabSz="711200">
            <a:lnSpc>
              <a:spcPct val="100000"/>
            </a:lnSpc>
            <a:spcBef>
              <a:spcPct val="0"/>
            </a:spcBef>
            <a:spcAft>
              <a:spcPct val="35000"/>
            </a:spcAft>
            <a:buNone/>
          </a:pPr>
          <a:r>
            <a:rPr lang="en-US" sz="1600" kern="1200"/>
            <a:t>Environmental Permits (in process)</a:t>
          </a:r>
        </a:p>
      </dsp:txBody>
      <dsp:txXfrm>
        <a:off x="798689" y="5186800"/>
        <a:ext cx="5502911" cy="69150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EA0DB-E2B8-4EE3-925F-1DFEFF76FE60}"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24E1-B239-484B-973A-9FE1E00EE7E5}" type="slidenum">
              <a:rPr lang="en-US" smtClean="0"/>
              <a:t>‹#›</a:t>
            </a:fld>
            <a:endParaRPr lang="en-US"/>
          </a:p>
        </p:txBody>
      </p:sp>
    </p:spTree>
    <p:extLst>
      <p:ext uri="{BB962C8B-B14F-4D97-AF65-F5344CB8AC3E}">
        <p14:creationId xmlns:p14="http://schemas.microsoft.com/office/powerpoint/2010/main" val="8214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B24E1-B239-484B-973A-9FE1E00EE7E5}" type="slidenum">
              <a:rPr lang="en-US" smtClean="0"/>
              <a:t>1</a:t>
            </a:fld>
            <a:endParaRPr lang="en-US"/>
          </a:p>
        </p:txBody>
      </p:sp>
    </p:spTree>
    <p:extLst>
      <p:ext uri="{BB962C8B-B14F-4D97-AF65-F5344CB8AC3E}">
        <p14:creationId xmlns:p14="http://schemas.microsoft.com/office/powerpoint/2010/main" val="25912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B24E1-B239-484B-973A-9FE1E00EE7E5}" type="slidenum">
              <a:rPr lang="en-US" smtClean="0"/>
              <a:t>2</a:t>
            </a:fld>
            <a:endParaRPr lang="en-US"/>
          </a:p>
        </p:txBody>
      </p:sp>
    </p:spTree>
    <p:extLst>
      <p:ext uri="{BB962C8B-B14F-4D97-AF65-F5344CB8AC3E}">
        <p14:creationId xmlns:p14="http://schemas.microsoft.com/office/powerpoint/2010/main" val="402777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Project Description from the meeting agenda:</a:t>
            </a:r>
          </a:p>
          <a:p>
            <a:r>
              <a:rPr lang="en-US" dirty="0"/>
              <a:t>Coastal Development Permit to allow three roundabouts as Phase I of the State Route 156 Interchange project to replace the existing Castroville Boulevard signalized intersection.  These roundabouts will connect SR 156 with Castroville Boulevard.  The project will also provide a new Class 1 mixed use bicycle and pedestrian path, driveways and on and off ramps associated with the three new roundabout structures. </a:t>
            </a:r>
          </a:p>
          <a:p>
            <a:endParaRPr lang="en-US" dirty="0"/>
          </a:p>
          <a:p>
            <a:endParaRPr lang="en-US" dirty="0"/>
          </a:p>
          <a:p>
            <a:r>
              <a:rPr lang="en-US" u="sng" dirty="0"/>
              <a:t>Project Description from the CDP application:</a:t>
            </a:r>
          </a:p>
          <a:p>
            <a:r>
              <a:rPr lang="en-US" sz="1200" b="0" kern="1200" dirty="0">
                <a:solidFill>
                  <a:schemeClr val="tx1"/>
                </a:solidFill>
                <a:effectLst/>
                <a:latin typeface="+mn-lt"/>
                <a:ea typeface="+mn-ea"/>
                <a:cs typeface="+mn-cs"/>
              </a:rPr>
              <a:t>The proposed project will construct a series of three roundabouts to replace the existing Castroville Boulevard signalized intersection. Roundabouts one and two will be connected by an overcrossing above the existing State Route (SR) 156. Roundabouts two and three will be connected by a new road running north/south connecting Castroville Boulevard with SR 156. The project will also work to provide a new Class I mixed use bicycle and pedestrian path, driveways, and on and off ramps associated with the tree new roundabout structures. The project will be constructed in a series of eight stages to ensure there is public access to the high school and community adjacent to the project. The project has the potential to impact Coastal Scrub, riparian habitat, wetlands, California tiger salamander, Santa Cruz long-ted salamander, the California red-legged frog. Removal of eucalyptus, pine, and oak trees is anticipated at two locations on the project site with additional impacts to arroyo willow trees expected near the Santa Cruz long-toed salamander pond. The project also anticipates impacts to approximately 23 acres of farmland. Mitigation plans will be developed to address both coastal agricultural/farmland impacts and coastal biological resource impacts.</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3</a:t>
            </a:fld>
            <a:endParaRPr lang="en-US"/>
          </a:p>
        </p:txBody>
      </p:sp>
    </p:spTree>
    <p:extLst>
      <p:ext uri="{BB962C8B-B14F-4D97-AF65-F5344CB8AC3E}">
        <p14:creationId xmlns:p14="http://schemas.microsoft.com/office/powerpoint/2010/main" val="171263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B24E1-B239-484B-973A-9FE1E00EE7E5}" type="slidenum">
              <a:rPr lang="en-US" smtClean="0"/>
              <a:t>4</a:t>
            </a:fld>
            <a:endParaRPr lang="en-US"/>
          </a:p>
        </p:txBody>
      </p:sp>
    </p:spTree>
    <p:extLst>
      <p:ext uri="{BB962C8B-B14F-4D97-AF65-F5344CB8AC3E}">
        <p14:creationId xmlns:p14="http://schemas.microsoft.com/office/powerpoint/2010/main" val="163480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pPr>
            <a:r>
              <a:rPr lang="en-US"/>
              <a:t>Ongoing communication and meetings with all branches of PG&amp;E and other utilities</a:t>
            </a:r>
          </a:p>
          <a:p>
            <a:pPr lvl="0">
              <a:lnSpc>
                <a:spcPct val="100000"/>
              </a:lnSpc>
            </a:pPr>
            <a:r>
              <a:rPr lang="en-US"/>
              <a:t>60% relocation plans received from all utilities with exception of Charter Communications</a:t>
            </a:r>
          </a:p>
          <a:p>
            <a:pPr lvl="0">
              <a:lnSpc>
                <a:spcPct val="100000"/>
              </a:lnSpc>
            </a:pPr>
            <a:r>
              <a:rPr lang="en-US"/>
              <a:t>Continued challenges with PG&amp;E, exchange of survey information and defining limits of easements needed for their work</a:t>
            </a:r>
          </a:p>
          <a:p>
            <a:endParaRPr lang="en-US"/>
          </a:p>
        </p:txBody>
      </p:sp>
      <p:sp>
        <p:nvSpPr>
          <p:cNvPr id="4" name="Slide Number Placeholder 3"/>
          <p:cNvSpPr>
            <a:spLocks noGrp="1"/>
          </p:cNvSpPr>
          <p:nvPr>
            <p:ph type="sldNum" sz="quarter" idx="5"/>
          </p:nvPr>
        </p:nvSpPr>
        <p:spPr/>
        <p:txBody>
          <a:bodyPr/>
          <a:lstStyle/>
          <a:p>
            <a:fld id="{374B24E1-B239-484B-973A-9FE1E00EE7E5}" type="slidenum">
              <a:rPr lang="en-US" smtClean="0"/>
              <a:t>5</a:t>
            </a:fld>
            <a:endParaRPr lang="en-US"/>
          </a:p>
        </p:txBody>
      </p:sp>
    </p:spTree>
    <p:extLst>
      <p:ext uri="{BB962C8B-B14F-4D97-AF65-F5344CB8AC3E}">
        <p14:creationId xmlns:p14="http://schemas.microsoft.com/office/powerpoint/2010/main" val="221205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6</a:t>
            </a:fld>
            <a:endParaRPr lang="en-US"/>
          </a:p>
        </p:txBody>
      </p:sp>
    </p:spTree>
    <p:extLst>
      <p:ext uri="{BB962C8B-B14F-4D97-AF65-F5344CB8AC3E}">
        <p14:creationId xmlns:p14="http://schemas.microsoft.com/office/powerpoint/2010/main" val="22501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t>Reasons for major increase in Support Costs: </a:t>
            </a:r>
            <a:endParaRPr lang="en-US" sz="2400" b="1" dirty="0">
              <a:cs typeface="Calibri" panose="020F0502020204030204"/>
            </a:endParaRPr>
          </a:p>
          <a:p>
            <a:pPr lvl="1"/>
            <a:r>
              <a:rPr lang="en-US" dirty="0"/>
              <a:t>Increased level of effort in Phases 1 and 2 to facilitate with utility relocations</a:t>
            </a:r>
            <a:endParaRPr lang="en-US" dirty="0">
              <a:cs typeface="Calibri"/>
            </a:endParaRPr>
          </a:p>
          <a:p>
            <a:pPr lvl="2"/>
            <a:r>
              <a:rPr lang="en-US" sz="2400" dirty="0"/>
              <a:t>PG&amp;E</a:t>
            </a:r>
            <a:endParaRPr lang="en-US" sz="2400" dirty="0">
              <a:cs typeface="Calibri"/>
            </a:endParaRPr>
          </a:p>
          <a:p>
            <a:pPr lvl="2"/>
            <a:r>
              <a:rPr lang="en-US" sz="2400" dirty="0"/>
              <a:t>Charter Communications</a:t>
            </a:r>
            <a:endParaRPr lang="en-US" sz="2400" dirty="0">
              <a:cs typeface="Calibri"/>
            </a:endParaRPr>
          </a:p>
          <a:p>
            <a:pPr lvl="2"/>
            <a:r>
              <a:rPr lang="en-US" sz="2400" dirty="0"/>
              <a:t>AT&amp;T</a:t>
            </a:r>
            <a:endParaRPr lang="en-US" sz="2400" dirty="0">
              <a:cs typeface="Calibri"/>
            </a:endParaRPr>
          </a:p>
          <a:p>
            <a:pPr lvl="1"/>
            <a:r>
              <a:rPr lang="en-US" dirty="0"/>
              <a:t>Increased level of effort for Phase 3 support costs</a:t>
            </a:r>
            <a:endParaRPr lang="en-US" dirty="0">
              <a:cs typeface="Calibri"/>
            </a:endParaRPr>
          </a:p>
          <a:p>
            <a:pPr lvl="2"/>
            <a:r>
              <a:rPr lang="en-US" sz="2400" dirty="0"/>
              <a:t>Structures</a:t>
            </a:r>
            <a:endParaRPr lang="en-US" sz="2400" dirty="0">
              <a:cs typeface="Calibri"/>
            </a:endParaRPr>
          </a:p>
          <a:p>
            <a:pPr lvl="2"/>
            <a:r>
              <a:rPr lang="en-US" sz="2400" dirty="0"/>
              <a:t>Geotechnical </a:t>
            </a:r>
            <a:endParaRPr lang="en-US" sz="2400" dirty="0">
              <a:cs typeface="Calibri"/>
            </a:endParaRPr>
          </a:p>
          <a:p>
            <a:pPr lvl="2"/>
            <a:r>
              <a:rPr lang="en-US" sz="2400" dirty="0"/>
              <a:t>Biological monitoring during construction</a:t>
            </a:r>
            <a:endParaRPr lang="en-US" sz="2400" dirty="0">
              <a:cs typeface="Calibri"/>
            </a:endParaRPr>
          </a:p>
          <a:p>
            <a:pPr marL="0" indent="0">
              <a:buNone/>
            </a:pPr>
            <a:r>
              <a:rPr lang="en-US" sz="2400" b="1" dirty="0"/>
              <a:t>Reasons for increase in Construction Capital Cost: </a:t>
            </a:r>
            <a:endParaRPr lang="en-US" sz="2400" b="1" dirty="0">
              <a:cs typeface="Calibri" panose="020F0502020204030204"/>
            </a:endParaRPr>
          </a:p>
          <a:p>
            <a:pPr lvl="1"/>
            <a:r>
              <a:rPr lang="en-US" dirty="0"/>
              <a:t>Post construction Biological Monitoring requirement increasing from 5 years to 10 years</a:t>
            </a:r>
            <a:endParaRPr lang="en-US" dirty="0">
              <a:cs typeface="Calibri" panose="020F0502020204030204"/>
            </a:endParaRPr>
          </a:p>
          <a:p>
            <a:pPr lvl="1"/>
            <a:r>
              <a:rPr lang="en-US" dirty="0"/>
              <a:t>Increase in unit costs for contract items for landscape planting</a:t>
            </a:r>
            <a:endParaRPr lang="en-US" dirty="0">
              <a:cs typeface="Calibri" panose="020F0502020204030204"/>
            </a:endParaRPr>
          </a:p>
          <a:p>
            <a:pPr lvl="1"/>
            <a:r>
              <a:rPr lang="en-US" dirty="0"/>
              <a:t>Escalation due to estimated RTL pushing into end of FY 23/24 and advertisement and bids due mid FY 24/25</a:t>
            </a:r>
          </a:p>
          <a:p>
            <a:pPr marL="0" indent="0">
              <a:buNone/>
            </a:pPr>
            <a:r>
              <a:rPr lang="en-US" sz="2400" b="1" dirty="0"/>
              <a:t>Reasons for major increase in Right of Way Capital Cost: </a:t>
            </a:r>
            <a:endParaRPr lang="en-US" sz="2400" dirty="0">
              <a:cs typeface="Calibri" panose="020F0502020204030204"/>
            </a:endParaRPr>
          </a:p>
          <a:p>
            <a:pPr lvl="1"/>
            <a:r>
              <a:rPr lang="en-US" dirty="0"/>
              <a:t>Increase in utility relocation costs</a:t>
            </a:r>
            <a:endParaRPr lang="en-US" dirty="0">
              <a:cs typeface="Calibri"/>
            </a:endParaRPr>
          </a:p>
          <a:p>
            <a:pPr lvl="2"/>
            <a:r>
              <a:rPr lang="en-US" sz="2400" dirty="0"/>
              <a:t>$24,000,000 of the $26,900,000 increase</a:t>
            </a:r>
            <a:endParaRPr lang="en-US" sz="2400" dirty="0">
              <a:cs typeface="Calibri"/>
            </a:endParaRPr>
          </a:p>
          <a:p>
            <a:pPr lvl="2"/>
            <a:r>
              <a:rPr lang="en-US" sz="2400" dirty="0"/>
              <a:t>$22,000,000 of the $24,000,000 is for relocation of PG&amp;E utilities</a:t>
            </a:r>
            <a:endParaRPr lang="en-US" sz="2400" dirty="0">
              <a:cs typeface="Calibri"/>
            </a:endParaRPr>
          </a:p>
          <a:p>
            <a:pPr lvl="3"/>
            <a:r>
              <a:rPr lang="en-US" sz="2400" dirty="0"/>
              <a:t>Electrical Transmission ($3,000,000)</a:t>
            </a:r>
            <a:endParaRPr lang="en-US" sz="2400" dirty="0">
              <a:cs typeface="Calibri"/>
            </a:endParaRPr>
          </a:p>
          <a:p>
            <a:pPr lvl="3"/>
            <a:r>
              <a:rPr lang="en-US" sz="2400" dirty="0"/>
              <a:t>Electrical Distribution ($6,000,000)</a:t>
            </a:r>
            <a:endParaRPr lang="en-US" sz="2400" dirty="0">
              <a:cs typeface="Calibri"/>
            </a:endParaRPr>
          </a:p>
          <a:p>
            <a:pPr lvl="3"/>
            <a:r>
              <a:rPr lang="en-US" sz="2400" dirty="0"/>
              <a:t>Gas Transmission ($13,000,000)</a:t>
            </a:r>
            <a:endParaRPr lang="en-US" sz="2400" dirty="0">
              <a:cs typeface="Calibri"/>
            </a:endParaRPr>
          </a:p>
          <a:p>
            <a:pPr lvl="1"/>
            <a:r>
              <a:rPr lang="en-US" dirty="0"/>
              <a:t>Increase in environmental mitigation and compliance</a:t>
            </a:r>
            <a:endParaRPr lang="en-US" dirty="0">
              <a:cs typeface="Calibri"/>
            </a:endParaRPr>
          </a:p>
          <a:p>
            <a:pPr lvl="3"/>
            <a:r>
              <a:rPr lang="en-US" sz="2400" dirty="0"/>
              <a:t>Amphibian mitigation, restoration, parcel acquisition and endowment</a:t>
            </a:r>
            <a:endParaRPr lang="en-US" sz="2400" dirty="0">
              <a:cs typeface="Calibri"/>
            </a:endParaRPr>
          </a:p>
          <a:p>
            <a:pPr lvl="3"/>
            <a:r>
              <a:rPr lang="en-US" sz="2400" dirty="0"/>
              <a:t>Wetland mitigation</a:t>
            </a:r>
            <a:endParaRPr lang="en-US" sz="2400" dirty="0">
              <a:cs typeface="Calibri"/>
            </a:endParaRPr>
          </a:p>
          <a:p>
            <a:pPr lvl="3"/>
            <a:r>
              <a:rPr lang="en-US" sz="2400" dirty="0"/>
              <a:t>Farmland mitigation and endowment</a:t>
            </a:r>
            <a:endParaRPr lang="en-US" sz="2400" dirty="0">
              <a:cs typeface="Calibri"/>
            </a:endParaRPr>
          </a:p>
          <a:p>
            <a:pPr lvl="1"/>
            <a:endParaRPr lang="en-US" dirty="0">
              <a:cs typeface="Calibri" panose="020F0502020204030204"/>
            </a:endParaRPr>
          </a:p>
          <a:p>
            <a:endParaRPr lang="en-US" dirty="0"/>
          </a:p>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7</a:t>
            </a:fld>
            <a:endParaRPr lang="en-US"/>
          </a:p>
        </p:txBody>
      </p:sp>
    </p:spTree>
    <p:extLst>
      <p:ext uri="{BB962C8B-B14F-4D97-AF65-F5344CB8AC3E}">
        <p14:creationId xmlns:p14="http://schemas.microsoft.com/office/powerpoint/2010/main" val="203210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April 2024: Right of Way Certification and Ready to List (RTL)*</a:t>
            </a:r>
          </a:p>
          <a:p>
            <a:r>
              <a:rPr lang="en-US" sz="1800" dirty="0"/>
              <a:t>June 2024: CTC vote for construction funds allocation*</a:t>
            </a:r>
          </a:p>
          <a:p>
            <a:r>
              <a:rPr lang="en-US" sz="1800" dirty="0"/>
              <a:t>August 2024: Advertise Project</a:t>
            </a:r>
          </a:p>
          <a:p>
            <a:r>
              <a:rPr lang="en-US" sz="1800" dirty="0"/>
              <a:t>October 2024: Award Project</a:t>
            </a:r>
          </a:p>
          <a:p>
            <a:r>
              <a:rPr lang="en-US" sz="1800" dirty="0"/>
              <a:t>November 2024: Approve Contract</a:t>
            </a:r>
          </a:p>
          <a:p>
            <a:r>
              <a:rPr lang="en-US" sz="1800" dirty="0"/>
              <a:t>Third Quarter FY 24/25: Start construction**</a:t>
            </a:r>
          </a:p>
          <a:p>
            <a:pPr marL="0" indent="0">
              <a:buNone/>
            </a:pPr>
            <a:r>
              <a:rPr lang="en-US" sz="1800" dirty="0"/>
              <a:t>*</a:t>
            </a:r>
            <a:r>
              <a:rPr lang="en-US" sz="1200" dirty="0"/>
              <a:t>Right of way certification, RTL and therefore June 2024 CTC vote at significant risk based on current status of delineation, perfection of easements and utility agreements for all branches of PG&amp;E utility relocation</a:t>
            </a:r>
          </a:p>
          <a:p>
            <a:pPr marL="0" indent="0">
              <a:buNone/>
            </a:pPr>
            <a:r>
              <a:rPr lang="en-US" sz="1800" dirty="0"/>
              <a:t>**</a:t>
            </a:r>
            <a:r>
              <a:rPr lang="en-US" sz="1200" dirty="0"/>
              <a:t>Actual start of construction dependent on progress of utility relocation by utility companies</a:t>
            </a:r>
          </a:p>
          <a:p>
            <a:endParaRPr lang="en-US" dirty="0"/>
          </a:p>
        </p:txBody>
      </p:sp>
      <p:sp>
        <p:nvSpPr>
          <p:cNvPr id="4" name="Slide Number Placeholder 3"/>
          <p:cNvSpPr>
            <a:spLocks noGrp="1"/>
          </p:cNvSpPr>
          <p:nvPr>
            <p:ph type="sldNum" sz="quarter" idx="5"/>
          </p:nvPr>
        </p:nvSpPr>
        <p:spPr/>
        <p:txBody>
          <a:bodyPr/>
          <a:lstStyle/>
          <a:p>
            <a:fld id="{374B24E1-B239-484B-973A-9FE1E00EE7E5}" type="slidenum">
              <a:rPr lang="en-US" smtClean="0"/>
              <a:t>8</a:t>
            </a:fld>
            <a:endParaRPr lang="en-US"/>
          </a:p>
        </p:txBody>
      </p:sp>
    </p:spTree>
    <p:extLst>
      <p:ext uri="{BB962C8B-B14F-4D97-AF65-F5344CB8AC3E}">
        <p14:creationId xmlns:p14="http://schemas.microsoft.com/office/powerpoint/2010/main" val="414863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4B24E1-B239-484B-973A-9FE1E00EE7E5}" type="slidenum">
              <a:rPr lang="en-US" smtClean="0"/>
              <a:t>10</a:t>
            </a:fld>
            <a:endParaRPr lang="en-US"/>
          </a:p>
        </p:txBody>
      </p:sp>
    </p:spTree>
    <p:extLst>
      <p:ext uri="{BB962C8B-B14F-4D97-AF65-F5344CB8AC3E}">
        <p14:creationId xmlns:p14="http://schemas.microsoft.com/office/powerpoint/2010/main" val="1864219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ED18-EBAF-4305-B470-3BFFF2111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57B9EE-940D-4D3D-B6B5-71486E7EC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4A705-074A-43F3-B64C-2F145D0E910B}"/>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8928ADF4-D03E-4525-822E-408508A66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C0179-F540-4580-80EE-C53DE9F02FB6}"/>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307874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7D88-4DB2-4DD7-857F-1F7164A95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14C32A-E109-428F-9B5E-3136626DA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79698-181C-4D1D-BEDA-45B464A4B56C}"/>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1B6E61B7-1F0D-4D2F-A41A-57F6F4032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D5FEF-EA0F-44FA-A14D-E26F447A5703}"/>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7295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78EE0-0975-45CD-97FB-F86CFC500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D0E5F-C3AF-41DC-8C19-9AE517B3C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4B610-8ECA-420E-9421-9E0C71E0EB38}"/>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804CF4AC-4EC1-4D7B-BB52-9FAB02E27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38E49-CB5F-47F5-8DD7-C593445C5154}"/>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7458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31BC-6DD5-4BAF-BDED-35332029E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1B0D5-C017-466A-8FA5-1DF0B5D25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BF0F4-8B99-49D2-86DF-A70BF9044772}"/>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A16B08C0-FCD6-474A-B6CD-689F41D5C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40974-902F-4FD8-844E-FB9438C4CFA7}"/>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61983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8C99-2A11-4859-A887-7611B72280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716C2-1E18-4EA4-AC94-95DAE7DC4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546AA0-396B-4970-AE0E-9F65247405FD}"/>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1DB7E6CA-4B09-46B1-8657-30B65741E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F6742-452D-4804-8BA6-F8306346E147}"/>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9854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564C-18AA-4300-A43D-F6611DA82B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5EC4C-49D1-4314-8E87-8FAA7376A9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1163C8-6B49-4CC5-83D4-0001AB04E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2BA6D-AF0F-40FC-8D69-4E13B9953486}"/>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6" name="Footer Placeholder 5">
            <a:extLst>
              <a:ext uri="{FF2B5EF4-FFF2-40B4-BE49-F238E27FC236}">
                <a16:creationId xmlns:a16="http://schemas.microsoft.com/office/drawing/2014/main" id="{5B079A06-93C4-4398-BF93-C38C518956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BCCC5-79D9-459D-AB80-F3504734D27C}"/>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6889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4E8C-D369-44D9-9D1C-4D1F550F9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D61E4-DD4A-4289-BC26-F1B159B27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A61D4D-775C-4A42-9CE2-C81389B3A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A4BF9-BD64-469D-A7F4-C66BA3527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A9F51-D08B-401F-BA0B-AC70B59CE8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AECF17-2590-4473-9F1D-7B8CF561B984}"/>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8" name="Footer Placeholder 7">
            <a:extLst>
              <a:ext uri="{FF2B5EF4-FFF2-40B4-BE49-F238E27FC236}">
                <a16:creationId xmlns:a16="http://schemas.microsoft.com/office/drawing/2014/main" id="{AD573908-EF37-4895-80CE-39FD9E32EC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52031-E980-429A-AC44-71591288310E}"/>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35829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859C-308F-49C1-916E-25A076F90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06B56-5A1F-4A4C-99FD-7497F7B1BA4E}"/>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4" name="Footer Placeholder 3">
            <a:extLst>
              <a:ext uri="{FF2B5EF4-FFF2-40B4-BE49-F238E27FC236}">
                <a16:creationId xmlns:a16="http://schemas.microsoft.com/office/drawing/2014/main" id="{5873A46F-23D0-423E-AAEE-AB2A25466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9B678-7E47-4353-A980-F83775362DB1}"/>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419541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94171-1AC5-4050-9B05-DD832B3CA53C}"/>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3" name="Footer Placeholder 2">
            <a:extLst>
              <a:ext uri="{FF2B5EF4-FFF2-40B4-BE49-F238E27FC236}">
                <a16:creationId xmlns:a16="http://schemas.microsoft.com/office/drawing/2014/main" id="{7CFD4356-8062-4660-939C-20B4B29D8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ADD0-A575-45CB-B932-625B99EDBA55}"/>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328486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DEEC-CC18-4645-A299-E31F6AFB7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08341-82C9-4A46-9C39-ECC9CE303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641E08-C654-4182-AD5E-A89EFC45C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BA004-75C7-42EF-B603-13E76812EC24}"/>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6" name="Footer Placeholder 5">
            <a:extLst>
              <a:ext uri="{FF2B5EF4-FFF2-40B4-BE49-F238E27FC236}">
                <a16:creationId xmlns:a16="http://schemas.microsoft.com/office/drawing/2014/main" id="{3DF09841-5BDC-4B7E-87DE-599061A95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62F144-8913-40B7-B41C-9BC4FDAE1AF2}"/>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105786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8360-0970-4712-B9C9-9401526277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FE298-3E14-43EB-AEF3-BE1EED45E5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64269E-B758-46CE-8199-7D9A69A78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4F772-2EA6-4CFC-BB1D-8E2131EDCC50}"/>
              </a:ext>
            </a:extLst>
          </p:cNvPr>
          <p:cNvSpPr>
            <a:spLocks noGrp="1"/>
          </p:cNvSpPr>
          <p:nvPr>
            <p:ph type="dt" sz="half" idx="10"/>
          </p:nvPr>
        </p:nvSpPr>
        <p:spPr/>
        <p:txBody>
          <a:bodyPr/>
          <a:lstStyle/>
          <a:p>
            <a:fld id="{A6C6267C-FF6C-4953-8D0D-CB50180C1243}" type="datetimeFigureOut">
              <a:rPr lang="en-US" smtClean="0"/>
              <a:t>2/20/2024</a:t>
            </a:fld>
            <a:endParaRPr lang="en-US"/>
          </a:p>
        </p:txBody>
      </p:sp>
      <p:sp>
        <p:nvSpPr>
          <p:cNvPr id="6" name="Footer Placeholder 5">
            <a:extLst>
              <a:ext uri="{FF2B5EF4-FFF2-40B4-BE49-F238E27FC236}">
                <a16:creationId xmlns:a16="http://schemas.microsoft.com/office/drawing/2014/main" id="{F7AF364E-7D51-40D0-9048-D31B41ACE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8AB05-0064-4C5F-AA9B-A56A9F6C363B}"/>
              </a:ext>
            </a:extLst>
          </p:cNvPr>
          <p:cNvSpPr>
            <a:spLocks noGrp="1"/>
          </p:cNvSpPr>
          <p:nvPr>
            <p:ph type="sldNum" sz="quarter" idx="12"/>
          </p:nvPr>
        </p:nvSpPr>
        <p:spPr/>
        <p:txBody>
          <a:bodyPr/>
          <a:lstStyle/>
          <a:p>
            <a:fld id="{9A71BB47-BE92-4E44-9DBF-8A72E7BC14F3}" type="slidenum">
              <a:rPr lang="en-US" smtClean="0"/>
              <a:t>‹#›</a:t>
            </a:fld>
            <a:endParaRPr lang="en-US"/>
          </a:p>
        </p:txBody>
      </p:sp>
    </p:spTree>
    <p:extLst>
      <p:ext uri="{BB962C8B-B14F-4D97-AF65-F5344CB8AC3E}">
        <p14:creationId xmlns:p14="http://schemas.microsoft.com/office/powerpoint/2010/main" val="217470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8080"/>
            </a:gs>
            <a:gs pos="83000">
              <a:srgbClr val="006666"/>
            </a:gs>
          </a:gsLst>
          <a:path path="circle">
            <a:fillToRect l="45000" t="65000" r="125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5B5B4-8389-4835-9F06-924A20AB9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955DC0-EF1A-49B9-9EBC-EF542A56F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8C39-7ADA-4DF3-BF02-464CD1ECD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6267C-FF6C-4953-8D0D-CB50180C1243}" type="datetimeFigureOut">
              <a:rPr lang="en-US" smtClean="0"/>
              <a:t>2/20/2024</a:t>
            </a:fld>
            <a:endParaRPr lang="en-US"/>
          </a:p>
        </p:txBody>
      </p:sp>
      <p:sp>
        <p:nvSpPr>
          <p:cNvPr id="5" name="Footer Placeholder 4">
            <a:extLst>
              <a:ext uri="{FF2B5EF4-FFF2-40B4-BE49-F238E27FC236}">
                <a16:creationId xmlns:a16="http://schemas.microsoft.com/office/drawing/2014/main" id="{50CDD28D-E247-4D65-9B5C-CB07AC7CB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DB573B-462C-43EE-88DD-0F677C411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1BB47-BE92-4E44-9DBF-8A72E7BC14F3}" type="slidenum">
              <a:rPr lang="en-US" smtClean="0"/>
              <a:t>‹#›</a:t>
            </a:fld>
            <a:endParaRPr lang="en-US"/>
          </a:p>
        </p:txBody>
      </p:sp>
    </p:spTree>
    <p:extLst>
      <p:ext uri="{BB962C8B-B14F-4D97-AF65-F5344CB8AC3E}">
        <p14:creationId xmlns:p14="http://schemas.microsoft.com/office/powerpoint/2010/main" val="250204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diagramLayout" Target="../diagrams/layout4.xml"/><Relationship Id="rId7" Type="http://schemas.openxmlformats.org/officeDocument/2006/relationships/image" Target="../media/image4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aphics, font, logo, graphic design&#10;&#10;Description automatically generated">
            <a:extLst>
              <a:ext uri="{FF2B5EF4-FFF2-40B4-BE49-F238E27FC236}">
                <a16:creationId xmlns:a16="http://schemas.microsoft.com/office/drawing/2014/main" id="{6927D5DE-E3D4-0901-CBED-13131D87D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1" y="2283057"/>
            <a:ext cx="5264048" cy="2105619"/>
          </a:xfrm>
          <a:prstGeom prst="rect">
            <a:avLst/>
          </a:prstGeom>
        </p:spPr>
      </p:pic>
      <p:sp>
        <p:nvSpPr>
          <p:cNvPr id="1033" name="Freeform: Shape 1032">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D0990-FDE2-4BD2-BA62-59E8BF8101E1}"/>
              </a:ext>
            </a:extLst>
          </p:cNvPr>
          <p:cNvSpPr>
            <a:spLocks noGrp="1"/>
          </p:cNvSpPr>
          <p:nvPr>
            <p:ph type="ctrTitle"/>
          </p:nvPr>
        </p:nvSpPr>
        <p:spPr>
          <a:xfrm>
            <a:off x="5775961" y="962526"/>
            <a:ext cx="5384800" cy="3210689"/>
          </a:xfrm>
        </p:spPr>
        <p:txBody>
          <a:bodyPr anchor="b">
            <a:normAutofit fontScale="90000"/>
          </a:bodyPr>
          <a:lstStyle/>
          <a:p>
            <a:pPr algn="l"/>
            <a:r>
              <a:rPr lang="en-US" sz="5000" b="1"/>
              <a:t>SR 156 / Castroville Boulevard Interchange Project Update</a:t>
            </a:r>
            <a:br>
              <a:rPr lang="en-US" sz="5000" b="1"/>
            </a:br>
            <a:endParaRPr lang="en-US" sz="5000"/>
          </a:p>
        </p:txBody>
      </p:sp>
      <p:sp>
        <p:nvSpPr>
          <p:cNvPr id="3" name="Subtitle 2">
            <a:extLst>
              <a:ext uri="{FF2B5EF4-FFF2-40B4-BE49-F238E27FC236}">
                <a16:creationId xmlns:a16="http://schemas.microsoft.com/office/drawing/2014/main" id="{C9187F9A-F8B5-488D-BB68-D493233CF49A}"/>
              </a:ext>
            </a:extLst>
          </p:cNvPr>
          <p:cNvSpPr>
            <a:spLocks noGrp="1"/>
          </p:cNvSpPr>
          <p:nvPr>
            <p:ph type="subTitle" idx="1"/>
          </p:nvPr>
        </p:nvSpPr>
        <p:spPr>
          <a:xfrm>
            <a:off x="5775961" y="4269462"/>
            <a:ext cx="4048760" cy="1095017"/>
          </a:xfrm>
        </p:spPr>
        <p:txBody>
          <a:bodyPr anchor="t">
            <a:normAutofit/>
          </a:bodyPr>
          <a:lstStyle/>
          <a:p>
            <a:pPr algn="l"/>
            <a:r>
              <a:rPr lang="en-US" sz="2000" b="1" dirty="0"/>
              <a:t>Citizens Oversight Committee</a:t>
            </a:r>
          </a:p>
          <a:p>
            <a:pPr algn="l"/>
            <a:r>
              <a:rPr lang="en-US" sz="2000" dirty="0"/>
              <a:t>February 20, 2024</a:t>
            </a:r>
          </a:p>
        </p:txBody>
      </p:sp>
    </p:spTree>
    <p:extLst>
      <p:ext uri="{BB962C8B-B14F-4D97-AF65-F5344CB8AC3E}">
        <p14:creationId xmlns:p14="http://schemas.microsoft.com/office/powerpoint/2010/main" val="85149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724915" y="806995"/>
            <a:ext cx="9054575" cy="5227205"/>
          </a:xfrm>
        </p:spPr>
        <p:txBody>
          <a:bodyPr anchor="ctr">
            <a:normAutofit/>
          </a:bodyPr>
          <a:lstStyle/>
          <a:p>
            <a:br>
              <a:rPr lang="en-US" sz="2800">
                <a:cs typeface="Calibri Light"/>
              </a:rPr>
            </a:br>
            <a:br>
              <a:rPr lang="en-US" sz="2800">
                <a:cs typeface="Calibri Light"/>
              </a:rPr>
            </a:br>
            <a:r>
              <a:rPr lang="en-US" b="1">
                <a:cs typeface="Calibri Light"/>
              </a:rPr>
              <a:t>Thank You.</a:t>
            </a:r>
            <a:br>
              <a:rPr lang="en-US" sz="2800">
                <a:cs typeface="Calibri Light"/>
              </a:rPr>
            </a:br>
            <a:br>
              <a:rPr lang="en-US" sz="2800">
                <a:cs typeface="Calibri Light"/>
              </a:rPr>
            </a:br>
            <a:br>
              <a:rPr lang="en-US" sz="2800">
                <a:cs typeface="Calibri Light"/>
              </a:rPr>
            </a:br>
            <a:br>
              <a:rPr lang="en-US" sz="2800">
                <a:cs typeface="Calibri Light"/>
              </a:rPr>
            </a:br>
            <a:br>
              <a:rPr lang="en-US" sz="2800">
                <a:cs typeface="Calibri Light"/>
              </a:rPr>
            </a:br>
            <a:br>
              <a:rPr lang="en-US" sz="2800">
                <a:cs typeface="Calibri Light"/>
              </a:rPr>
            </a:br>
            <a:r>
              <a:rPr lang="en-US" sz="2800">
                <a:cs typeface="Calibri Light"/>
              </a:rPr>
              <a:t>       </a:t>
            </a:r>
            <a:br>
              <a:rPr lang="en-US" sz="2800">
                <a:cs typeface="Calibri Light"/>
              </a:rPr>
            </a:br>
            <a:r>
              <a:rPr lang="en-US" sz="2800">
                <a:cs typeface="Calibri Light"/>
              </a:rPr>
              <a:t>               </a:t>
            </a:r>
            <a:r>
              <a:rPr lang="en-US" b="1">
                <a:cs typeface="Calibri Light"/>
              </a:rPr>
              <a:t>Questions?</a:t>
            </a:r>
            <a:br>
              <a:rPr lang="en-US" sz="2800">
                <a:cs typeface="Calibri Light"/>
              </a:rPr>
            </a:br>
            <a:br>
              <a:rPr lang="en-US" sz="2800">
                <a:cs typeface="Calibri Light"/>
              </a:rPr>
            </a:br>
            <a:endParaRPr lang="en-US" sz="2800">
              <a:cs typeface="Calibri Light"/>
            </a:endParaRPr>
          </a:p>
        </p:txBody>
      </p:sp>
    </p:spTree>
    <p:extLst>
      <p:ext uri="{BB962C8B-B14F-4D97-AF65-F5344CB8AC3E}">
        <p14:creationId xmlns:p14="http://schemas.microsoft.com/office/powerpoint/2010/main" val="248838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AAE7E-A661-E420-260B-C857ABA99581}"/>
              </a:ext>
            </a:extLst>
          </p:cNvPr>
          <p:cNvSpPr>
            <a:spLocks noGrp="1"/>
          </p:cNvSpPr>
          <p:nvPr>
            <p:ph type="title"/>
          </p:nvPr>
        </p:nvSpPr>
        <p:spPr>
          <a:xfrm>
            <a:off x="838200" y="1195697"/>
            <a:ext cx="3200400" cy="4238118"/>
          </a:xfrm>
        </p:spPr>
        <p:txBody>
          <a:bodyPr>
            <a:normAutofit/>
          </a:bodyPr>
          <a:lstStyle/>
          <a:p>
            <a:r>
              <a:rPr lang="en-US">
                <a:solidFill>
                  <a:schemeClr val="bg1"/>
                </a:solidFill>
              </a:rPr>
              <a:t>Project Challenges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Content Placeholder 2">
            <a:extLst>
              <a:ext uri="{FF2B5EF4-FFF2-40B4-BE49-F238E27FC236}">
                <a16:creationId xmlns:a16="http://schemas.microsoft.com/office/drawing/2014/main" id="{CF3B3AE1-0A6F-1C8A-85E7-11024B525718}"/>
              </a:ext>
            </a:extLst>
          </p:cNvPr>
          <p:cNvGraphicFramePr>
            <a:graphicFrameLocks noGrp="1"/>
          </p:cNvGraphicFramePr>
          <p:nvPr>
            <p:ph idx="1"/>
            <p:extLst>
              <p:ext uri="{D42A27DB-BD31-4B8C-83A1-F6EECF244321}">
                <p14:modId xmlns:p14="http://schemas.microsoft.com/office/powerpoint/2010/main" val="369564596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Direction with solid fill">
            <a:extLst>
              <a:ext uri="{FF2B5EF4-FFF2-40B4-BE49-F238E27FC236}">
                <a16:creationId xmlns:a16="http://schemas.microsoft.com/office/drawing/2014/main" id="{4AB7AD6F-3F93-8D5B-2731-80859CA2EF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7843" y="3200400"/>
            <a:ext cx="457200" cy="457200"/>
          </a:xfrm>
          <a:prstGeom prst="rect">
            <a:avLst/>
          </a:prstGeom>
        </p:spPr>
      </p:pic>
      <p:pic>
        <p:nvPicPr>
          <p:cNvPr id="7" name="Graphic 6" descr="Direction with solid fill">
            <a:extLst>
              <a:ext uri="{FF2B5EF4-FFF2-40B4-BE49-F238E27FC236}">
                <a16:creationId xmlns:a16="http://schemas.microsoft.com/office/drawing/2014/main" id="{159C7B29-5FDF-52AE-08FD-D8983D0CBF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56792" y="2357651"/>
            <a:ext cx="457200" cy="457200"/>
          </a:xfrm>
          <a:prstGeom prst="rect">
            <a:avLst/>
          </a:prstGeom>
        </p:spPr>
      </p:pic>
      <p:pic>
        <p:nvPicPr>
          <p:cNvPr id="10" name="Graphic 9" descr="Direction with solid fill">
            <a:extLst>
              <a:ext uri="{FF2B5EF4-FFF2-40B4-BE49-F238E27FC236}">
                <a16:creationId xmlns:a16="http://schemas.microsoft.com/office/drawing/2014/main" id="{0748D7DA-D003-C6F7-D6BF-0775655AB6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64559" y="1479077"/>
            <a:ext cx="457200" cy="457200"/>
          </a:xfrm>
          <a:prstGeom prst="rect">
            <a:avLst/>
          </a:prstGeom>
        </p:spPr>
      </p:pic>
      <p:pic>
        <p:nvPicPr>
          <p:cNvPr id="16" name="Graphic 15" descr="Direction with solid fill">
            <a:extLst>
              <a:ext uri="{FF2B5EF4-FFF2-40B4-BE49-F238E27FC236}">
                <a16:creationId xmlns:a16="http://schemas.microsoft.com/office/drawing/2014/main" id="{06E0DBE3-61BB-28E8-16AD-12EFA1194F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56792" y="600503"/>
            <a:ext cx="457200" cy="457200"/>
          </a:xfrm>
          <a:prstGeom prst="rect">
            <a:avLst/>
          </a:prstGeom>
        </p:spPr>
      </p:pic>
    </p:spTree>
    <p:extLst>
      <p:ext uri="{BB962C8B-B14F-4D97-AF65-F5344CB8AC3E}">
        <p14:creationId xmlns:p14="http://schemas.microsoft.com/office/powerpoint/2010/main" val="223151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697817"/>
            <a:ext cx="8074815" cy="827735"/>
          </a:xfrm>
        </p:spPr>
        <p:txBody>
          <a:bodyPr anchor="ctr">
            <a:normAutofit/>
          </a:bodyPr>
          <a:lstStyle/>
          <a:p>
            <a:r>
              <a:rPr lang="en-US" sz="3600"/>
              <a:t>Utility Relocation</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1710635"/>
            <a:ext cx="10063441" cy="4136712"/>
          </a:xfrm>
        </p:spPr>
        <p:txBody>
          <a:bodyPr anchor="t">
            <a:normAutofit/>
          </a:bodyPr>
          <a:lstStyle/>
          <a:p>
            <a:pPr>
              <a:spcAft>
                <a:spcPts val="600"/>
              </a:spcAft>
            </a:pPr>
            <a:r>
              <a:rPr lang="en-US" dirty="0"/>
              <a:t> Seven different Utility Companies have facilities needing to be relocated</a:t>
            </a:r>
            <a:endParaRPr lang="en-US" dirty="0">
              <a:cs typeface="Calibri"/>
            </a:endParaRPr>
          </a:p>
          <a:p>
            <a:pPr lvl="1">
              <a:spcAft>
                <a:spcPts val="600"/>
              </a:spcAft>
            </a:pPr>
            <a:r>
              <a:rPr lang="en-US" dirty="0"/>
              <a:t>Three of those utilities are PG&amp;E branches: Electric Transmission, Gas Transmission, Electric Distribution</a:t>
            </a:r>
            <a:endParaRPr lang="en-US" dirty="0">
              <a:cs typeface="Calibri"/>
            </a:endParaRPr>
          </a:p>
          <a:p>
            <a:pPr>
              <a:spcAft>
                <a:spcPts val="600"/>
              </a:spcAft>
            </a:pPr>
            <a:r>
              <a:rPr lang="en-US" dirty="0"/>
              <a:t>60% relocation plans have been received from all utilities with exception of Charter Communications</a:t>
            </a:r>
            <a:endParaRPr lang="en-US" dirty="0">
              <a:cs typeface="Calibri"/>
            </a:endParaRPr>
          </a:p>
          <a:p>
            <a:pPr>
              <a:spcAft>
                <a:spcPts val="600"/>
              </a:spcAft>
            </a:pPr>
            <a:r>
              <a:rPr lang="en-US" dirty="0"/>
              <a:t>PG&amp;E high-pressure gas main</a:t>
            </a:r>
            <a:endParaRPr lang="en-US" dirty="0">
              <a:cs typeface="Calibri"/>
            </a:endParaRPr>
          </a:p>
        </p:txBody>
      </p:sp>
    </p:spTree>
    <p:extLst>
      <p:ext uri="{BB962C8B-B14F-4D97-AF65-F5344CB8AC3E}">
        <p14:creationId xmlns:p14="http://schemas.microsoft.com/office/powerpoint/2010/main" val="164905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777425"/>
            <a:ext cx="8074815" cy="842112"/>
          </a:xfrm>
        </p:spPr>
        <p:txBody>
          <a:bodyPr anchor="ctr">
            <a:normAutofit/>
          </a:bodyPr>
          <a:lstStyle/>
          <a:p>
            <a:r>
              <a:rPr lang="en-US" sz="3600"/>
              <a:t>Support Cost Increase = $6,000,000</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285240" y="1885560"/>
            <a:ext cx="8785352" cy="3884304"/>
          </a:xfrm>
        </p:spPr>
        <p:txBody>
          <a:bodyPr anchor="t">
            <a:normAutofit lnSpcReduction="10000"/>
          </a:bodyPr>
          <a:lstStyle/>
          <a:p>
            <a:pPr marL="0" indent="0">
              <a:buNone/>
            </a:pPr>
            <a:r>
              <a:rPr lang="en-US" sz="2400" b="1" dirty="0"/>
              <a:t>Reasons for major increase in Support Costs: </a:t>
            </a:r>
            <a:endParaRPr lang="en-US" sz="2400" b="1" dirty="0">
              <a:cs typeface="Calibri" panose="020F0502020204030204"/>
            </a:endParaRPr>
          </a:p>
          <a:p>
            <a:pPr lvl="1"/>
            <a:r>
              <a:rPr lang="en-US" dirty="0"/>
              <a:t>Increased level of effort in Phases 1 and 2 to facilitate with utility relocations</a:t>
            </a:r>
            <a:endParaRPr lang="en-US" dirty="0">
              <a:cs typeface="Calibri"/>
            </a:endParaRPr>
          </a:p>
          <a:p>
            <a:pPr lvl="2"/>
            <a:r>
              <a:rPr lang="en-US" sz="2400" dirty="0"/>
              <a:t>PG&amp;E</a:t>
            </a:r>
            <a:endParaRPr lang="en-US" sz="2400" dirty="0">
              <a:cs typeface="Calibri"/>
            </a:endParaRPr>
          </a:p>
          <a:p>
            <a:pPr lvl="2"/>
            <a:r>
              <a:rPr lang="en-US" sz="2400" dirty="0"/>
              <a:t>Charter Communications</a:t>
            </a:r>
            <a:endParaRPr lang="en-US" sz="2400" dirty="0">
              <a:cs typeface="Calibri"/>
            </a:endParaRPr>
          </a:p>
          <a:p>
            <a:pPr lvl="2"/>
            <a:r>
              <a:rPr lang="en-US" sz="2400" dirty="0"/>
              <a:t>AT&amp;T</a:t>
            </a:r>
            <a:endParaRPr lang="en-US" sz="2400" dirty="0">
              <a:cs typeface="Calibri"/>
            </a:endParaRPr>
          </a:p>
          <a:p>
            <a:pPr lvl="1"/>
            <a:r>
              <a:rPr lang="en-US" dirty="0"/>
              <a:t>Increased level of effort for Phase 3 support costs</a:t>
            </a:r>
            <a:endParaRPr lang="en-US" dirty="0">
              <a:cs typeface="Calibri"/>
            </a:endParaRPr>
          </a:p>
          <a:p>
            <a:pPr lvl="2"/>
            <a:r>
              <a:rPr lang="en-US" sz="2400" dirty="0"/>
              <a:t>Structures</a:t>
            </a:r>
            <a:endParaRPr lang="en-US" sz="2400" dirty="0">
              <a:cs typeface="Calibri"/>
            </a:endParaRPr>
          </a:p>
          <a:p>
            <a:pPr lvl="2"/>
            <a:r>
              <a:rPr lang="en-US" sz="2400" dirty="0"/>
              <a:t>Geotechnical </a:t>
            </a:r>
            <a:endParaRPr lang="en-US" sz="2400" dirty="0">
              <a:cs typeface="Calibri"/>
            </a:endParaRPr>
          </a:p>
          <a:p>
            <a:pPr lvl="2"/>
            <a:r>
              <a:rPr lang="en-US" sz="2400" dirty="0"/>
              <a:t>Biological monitoring during construction</a:t>
            </a:r>
            <a:endParaRPr lang="en-US" sz="2400" dirty="0">
              <a:cs typeface="Calibri"/>
            </a:endParaRPr>
          </a:p>
          <a:p>
            <a:pPr lvl="1"/>
            <a:endParaRPr lang="en-US" sz="1200" dirty="0"/>
          </a:p>
          <a:p>
            <a:pPr marL="457200" lvl="1" indent="0">
              <a:buNone/>
            </a:pPr>
            <a:endParaRPr lang="en-US" sz="1600" dirty="0"/>
          </a:p>
          <a:p>
            <a:endParaRPr lang="en-US" sz="2000" dirty="0"/>
          </a:p>
        </p:txBody>
      </p:sp>
    </p:spTree>
    <p:extLst>
      <p:ext uri="{BB962C8B-B14F-4D97-AF65-F5344CB8AC3E}">
        <p14:creationId xmlns:p14="http://schemas.microsoft.com/office/powerpoint/2010/main" val="92824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676784"/>
            <a:ext cx="8074815" cy="1029018"/>
          </a:xfrm>
        </p:spPr>
        <p:txBody>
          <a:bodyPr anchor="ctr">
            <a:normAutofit/>
          </a:bodyPr>
          <a:lstStyle/>
          <a:p>
            <a:r>
              <a:rPr lang="en-US" sz="3600"/>
              <a:t>Construction Capital Increase = $4,000,000</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1198976" y="1770541"/>
            <a:ext cx="9504220" cy="3424229"/>
          </a:xfrm>
        </p:spPr>
        <p:txBody>
          <a:bodyPr anchor="t">
            <a:normAutofit/>
          </a:bodyPr>
          <a:lstStyle/>
          <a:p>
            <a:pPr marL="0" indent="0">
              <a:buNone/>
            </a:pPr>
            <a:r>
              <a:rPr lang="en-US" sz="2400" b="1" dirty="0"/>
              <a:t>Reasons for increase in Construction Capital Cost: </a:t>
            </a:r>
            <a:endParaRPr lang="en-US" sz="2400" b="1" dirty="0">
              <a:cs typeface="Calibri" panose="020F0502020204030204"/>
            </a:endParaRPr>
          </a:p>
          <a:p>
            <a:pPr lvl="1"/>
            <a:r>
              <a:rPr lang="en-US" dirty="0"/>
              <a:t>Post construction Biological Monitoring requirement increasing from 5 years to 10 years</a:t>
            </a:r>
            <a:endParaRPr lang="en-US" dirty="0">
              <a:cs typeface="Calibri" panose="020F0502020204030204"/>
            </a:endParaRPr>
          </a:p>
          <a:p>
            <a:pPr lvl="1"/>
            <a:r>
              <a:rPr lang="en-US" dirty="0"/>
              <a:t>Increase in unit costs for contract items for landscape planting</a:t>
            </a:r>
            <a:endParaRPr lang="en-US" dirty="0">
              <a:cs typeface="Calibri" panose="020F0502020204030204"/>
            </a:endParaRPr>
          </a:p>
          <a:p>
            <a:pPr lvl="1"/>
            <a:r>
              <a:rPr lang="en-US" dirty="0"/>
              <a:t>Escalation due to estimated RTL pushing into end of FY 23/24 and advertisement and bids due mid FY 24/25</a:t>
            </a:r>
            <a:endParaRPr lang="en-US" dirty="0">
              <a:cs typeface="Calibri" panose="020F0502020204030204"/>
            </a:endParaRPr>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sz="2000" dirty="0"/>
          </a:p>
        </p:txBody>
      </p:sp>
    </p:spTree>
    <p:extLst>
      <p:ext uri="{BB962C8B-B14F-4D97-AF65-F5344CB8AC3E}">
        <p14:creationId xmlns:p14="http://schemas.microsoft.com/office/powerpoint/2010/main" val="51673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619274"/>
            <a:ext cx="8074815" cy="712717"/>
          </a:xfrm>
        </p:spPr>
        <p:txBody>
          <a:bodyPr anchor="ctr">
            <a:normAutofit fontScale="90000"/>
          </a:bodyPr>
          <a:lstStyle/>
          <a:p>
            <a:r>
              <a:rPr lang="en-US" sz="3600"/>
              <a:t>Right of Way Capital Increase = $26,900,000</a:t>
            </a:r>
          </a:p>
        </p:txBody>
      </p:sp>
      <p:sp>
        <p:nvSpPr>
          <p:cNvPr id="3" name="Content Placeholder 2">
            <a:extLst>
              <a:ext uri="{FF2B5EF4-FFF2-40B4-BE49-F238E27FC236}">
                <a16:creationId xmlns:a16="http://schemas.microsoft.com/office/drawing/2014/main" id="{88E7D918-39C0-7D6B-A546-21FC77354428}"/>
              </a:ext>
            </a:extLst>
          </p:cNvPr>
          <p:cNvSpPr>
            <a:spLocks noGrp="1"/>
          </p:cNvSpPr>
          <p:nvPr>
            <p:ph idx="1"/>
          </p:nvPr>
        </p:nvSpPr>
        <p:spPr>
          <a:xfrm>
            <a:off x="968938" y="1482994"/>
            <a:ext cx="10165578" cy="4746944"/>
          </a:xfrm>
        </p:spPr>
        <p:txBody>
          <a:bodyPr anchor="t">
            <a:normAutofit/>
          </a:bodyPr>
          <a:lstStyle/>
          <a:p>
            <a:pPr marL="0" indent="0">
              <a:buNone/>
            </a:pPr>
            <a:r>
              <a:rPr lang="en-US" sz="2400" b="1" dirty="0"/>
              <a:t>Reasons for major increase in Right of Way Capital Cost: </a:t>
            </a:r>
            <a:endParaRPr lang="en-US" sz="2400" dirty="0">
              <a:cs typeface="Calibri" panose="020F0502020204030204"/>
            </a:endParaRPr>
          </a:p>
          <a:p>
            <a:pPr lvl="1"/>
            <a:r>
              <a:rPr lang="en-US" dirty="0"/>
              <a:t>Increase in utility relocation costs</a:t>
            </a:r>
            <a:endParaRPr lang="en-US" dirty="0">
              <a:cs typeface="Calibri"/>
            </a:endParaRPr>
          </a:p>
          <a:p>
            <a:pPr lvl="2"/>
            <a:r>
              <a:rPr lang="en-US" sz="2400" dirty="0"/>
              <a:t>$24,000,000 of the $26,900,000 increase</a:t>
            </a:r>
            <a:endParaRPr lang="en-US" sz="2400" dirty="0">
              <a:cs typeface="Calibri"/>
            </a:endParaRPr>
          </a:p>
          <a:p>
            <a:pPr lvl="2"/>
            <a:r>
              <a:rPr lang="en-US" sz="2400" dirty="0"/>
              <a:t>$22,000,000 of the $24,000,000 is for relocation of PG&amp;E utilities</a:t>
            </a:r>
            <a:endParaRPr lang="en-US" sz="2400" dirty="0">
              <a:cs typeface="Calibri"/>
            </a:endParaRPr>
          </a:p>
          <a:p>
            <a:pPr lvl="3"/>
            <a:r>
              <a:rPr lang="en-US" sz="2400" dirty="0"/>
              <a:t>Electrical Transmission ($3,000,000)</a:t>
            </a:r>
            <a:endParaRPr lang="en-US" sz="2400" dirty="0">
              <a:cs typeface="Calibri"/>
            </a:endParaRPr>
          </a:p>
          <a:p>
            <a:pPr lvl="3"/>
            <a:r>
              <a:rPr lang="en-US" sz="2400" dirty="0"/>
              <a:t>Electrical Distribution ($6,000,000)</a:t>
            </a:r>
            <a:endParaRPr lang="en-US" sz="2400" dirty="0">
              <a:cs typeface="Calibri"/>
            </a:endParaRPr>
          </a:p>
          <a:p>
            <a:pPr lvl="3"/>
            <a:r>
              <a:rPr lang="en-US" sz="2400" dirty="0"/>
              <a:t>Gas Transmission ($13,000,000)</a:t>
            </a:r>
            <a:endParaRPr lang="en-US" sz="2400" dirty="0">
              <a:cs typeface="Calibri"/>
            </a:endParaRPr>
          </a:p>
          <a:p>
            <a:pPr lvl="1"/>
            <a:r>
              <a:rPr lang="en-US" dirty="0"/>
              <a:t>Increase in environmental mitigation and compliance</a:t>
            </a:r>
            <a:endParaRPr lang="en-US" dirty="0">
              <a:cs typeface="Calibri"/>
            </a:endParaRPr>
          </a:p>
          <a:p>
            <a:pPr lvl="3"/>
            <a:r>
              <a:rPr lang="en-US" sz="2400" dirty="0"/>
              <a:t>Amphibian mitigation, restoration, parcel acquisition and endowment</a:t>
            </a:r>
            <a:endParaRPr lang="en-US" sz="2400" dirty="0">
              <a:cs typeface="Calibri"/>
            </a:endParaRPr>
          </a:p>
          <a:p>
            <a:pPr lvl="3"/>
            <a:r>
              <a:rPr lang="en-US" sz="2400" dirty="0"/>
              <a:t>Wetland mitigation</a:t>
            </a:r>
            <a:endParaRPr lang="en-US" sz="2400" dirty="0">
              <a:cs typeface="Calibri"/>
            </a:endParaRPr>
          </a:p>
          <a:p>
            <a:pPr lvl="3"/>
            <a:r>
              <a:rPr lang="en-US" sz="2400" dirty="0"/>
              <a:t>Farmland mitigation and endowment</a:t>
            </a:r>
            <a:endParaRPr lang="en-US" sz="2400" dirty="0">
              <a:cs typeface="Calibri"/>
            </a:endParaRPr>
          </a:p>
          <a:p>
            <a:pPr lvl="3"/>
            <a:endParaRPr lang="en-US" sz="1000" dirty="0"/>
          </a:p>
          <a:p>
            <a:pPr lvl="3"/>
            <a:endParaRPr lang="en-US" sz="1000" dirty="0"/>
          </a:p>
          <a:p>
            <a:endParaRPr lang="en-US" sz="2000" dirty="0"/>
          </a:p>
        </p:txBody>
      </p:sp>
    </p:spTree>
    <p:extLst>
      <p:ext uri="{BB962C8B-B14F-4D97-AF65-F5344CB8AC3E}">
        <p14:creationId xmlns:p14="http://schemas.microsoft.com/office/powerpoint/2010/main" val="27843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00544-1EDB-49BD-B6DC-FFE06A6C792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Highway 156 Corridor Projects</a:t>
            </a:r>
          </a:p>
        </p:txBody>
      </p:sp>
      <p:pic>
        <p:nvPicPr>
          <p:cNvPr id="7" name="Content Placeholder 6" descr="Map&#10;&#10;Description automatically generated with medium confidence">
            <a:extLst>
              <a:ext uri="{FF2B5EF4-FFF2-40B4-BE49-F238E27FC236}">
                <a16:creationId xmlns:a16="http://schemas.microsoft.com/office/drawing/2014/main" id="{1ADF5D5B-C5E5-2619-1672-6DB2A39791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240797"/>
            <a:ext cx="10515600" cy="2636892"/>
          </a:xfrm>
        </p:spPr>
      </p:pic>
      <p:sp>
        <p:nvSpPr>
          <p:cNvPr id="8" name="TextBox 7">
            <a:extLst>
              <a:ext uri="{FF2B5EF4-FFF2-40B4-BE49-F238E27FC236}">
                <a16:creationId xmlns:a16="http://schemas.microsoft.com/office/drawing/2014/main" id="{D707DB25-43AA-7A8B-EF43-484CF8B28E1F}"/>
              </a:ext>
            </a:extLst>
          </p:cNvPr>
          <p:cNvSpPr txBox="1"/>
          <p:nvPr/>
        </p:nvSpPr>
        <p:spPr>
          <a:xfrm>
            <a:off x="829733" y="2335576"/>
            <a:ext cx="2006600" cy="923330"/>
          </a:xfrm>
          <a:prstGeom prst="rect">
            <a:avLst/>
          </a:prstGeom>
          <a:solidFill>
            <a:schemeClr val="accent6">
              <a:lumMod val="40000"/>
              <a:lumOff val="60000"/>
            </a:schemeClr>
          </a:solidFill>
        </p:spPr>
        <p:txBody>
          <a:bodyPr wrap="square" rtlCol="0">
            <a:spAutoFit/>
          </a:bodyPr>
          <a:lstStyle/>
          <a:p>
            <a:pPr algn="ctr"/>
            <a:r>
              <a:rPr lang="en-US" b="1" dirty="0"/>
              <a:t>Segment 1 Castroville Blvd</a:t>
            </a:r>
          </a:p>
          <a:p>
            <a:pPr algn="ctr"/>
            <a:r>
              <a:rPr lang="en-US" dirty="0"/>
              <a:t>$125,800,000</a:t>
            </a:r>
          </a:p>
        </p:txBody>
      </p:sp>
      <p:sp>
        <p:nvSpPr>
          <p:cNvPr id="10" name="TextBox 9">
            <a:extLst>
              <a:ext uri="{FF2B5EF4-FFF2-40B4-BE49-F238E27FC236}">
                <a16:creationId xmlns:a16="http://schemas.microsoft.com/office/drawing/2014/main" id="{8A0DE0A2-80E0-C783-FA84-E350AB5D93B3}"/>
              </a:ext>
            </a:extLst>
          </p:cNvPr>
          <p:cNvSpPr txBox="1"/>
          <p:nvPr/>
        </p:nvSpPr>
        <p:spPr>
          <a:xfrm>
            <a:off x="2836333" y="2317467"/>
            <a:ext cx="4224867" cy="923330"/>
          </a:xfrm>
          <a:prstGeom prst="rect">
            <a:avLst/>
          </a:prstGeom>
          <a:solidFill>
            <a:schemeClr val="accent4">
              <a:lumMod val="40000"/>
              <a:lumOff val="60000"/>
            </a:schemeClr>
          </a:solidFill>
        </p:spPr>
        <p:txBody>
          <a:bodyPr wrap="square" rtlCol="0">
            <a:spAutoFit/>
          </a:bodyPr>
          <a:lstStyle/>
          <a:p>
            <a:pPr algn="ctr"/>
            <a:r>
              <a:rPr lang="en-US"/>
              <a:t>Segment 2</a:t>
            </a:r>
          </a:p>
          <a:p>
            <a:pPr algn="ctr"/>
            <a:r>
              <a:rPr lang="en-US"/>
              <a:t>Route 156</a:t>
            </a:r>
          </a:p>
          <a:p>
            <a:pPr algn="ctr"/>
            <a:r>
              <a:rPr lang="en-US"/>
              <a:t>$131,000,000</a:t>
            </a:r>
          </a:p>
        </p:txBody>
      </p:sp>
      <p:sp>
        <p:nvSpPr>
          <p:cNvPr id="11" name="TextBox 10">
            <a:extLst>
              <a:ext uri="{FF2B5EF4-FFF2-40B4-BE49-F238E27FC236}">
                <a16:creationId xmlns:a16="http://schemas.microsoft.com/office/drawing/2014/main" id="{6BC0086D-2B91-1238-1D72-7B8D2680A0E1}"/>
              </a:ext>
            </a:extLst>
          </p:cNvPr>
          <p:cNvSpPr txBox="1"/>
          <p:nvPr/>
        </p:nvSpPr>
        <p:spPr>
          <a:xfrm>
            <a:off x="7061200" y="2335576"/>
            <a:ext cx="4292600" cy="923330"/>
          </a:xfrm>
          <a:prstGeom prst="rect">
            <a:avLst/>
          </a:prstGeom>
          <a:solidFill>
            <a:schemeClr val="accent1">
              <a:lumMod val="40000"/>
              <a:lumOff val="60000"/>
            </a:schemeClr>
          </a:solidFill>
        </p:spPr>
        <p:txBody>
          <a:bodyPr wrap="square" rtlCol="0">
            <a:spAutoFit/>
          </a:bodyPr>
          <a:lstStyle/>
          <a:p>
            <a:pPr algn="ctr"/>
            <a:r>
              <a:rPr lang="en-US"/>
              <a:t>Segment 3</a:t>
            </a:r>
          </a:p>
          <a:p>
            <a:pPr algn="ctr"/>
            <a:r>
              <a:rPr lang="en-US"/>
              <a:t>US 101 Interchange</a:t>
            </a:r>
          </a:p>
          <a:p>
            <a:pPr algn="ctr"/>
            <a:r>
              <a:rPr lang="en-US"/>
              <a:t>$325,000,000</a:t>
            </a:r>
          </a:p>
        </p:txBody>
      </p:sp>
    </p:spTree>
    <p:extLst>
      <p:ext uri="{BB962C8B-B14F-4D97-AF65-F5344CB8AC3E}">
        <p14:creationId xmlns:p14="http://schemas.microsoft.com/office/powerpoint/2010/main" val="371503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A53E16-58BF-44D6-9251-E10904E72657}"/>
              </a:ext>
            </a:extLst>
          </p:cNvPr>
          <p:cNvPicPr>
            <a:picLocks noChangeAspect="1"/>
          </p:cNvPicPr>
          <p:nvPr/>
        </p:nvPicPr>
        <p:blipFill rotWithShape="1">
          <a:blip r:embed="rId3"/>
          <a:srcRect l="2667"/>
          <a:stretch/>
        </p:blipFill>
        <p:spPr>
          <a:xfrm>
            <a:off x="20" y="-22"/>
            <a:ext cx="12191977" cy="6858022"/>
          </a:xfrm>
          <a:prstGeom prst="rect">
            <a:avLst/>
          </a:prstGeom>
        </p:spPr>
      </p:pic>
      <p:sp>
        <p:nvSpPr>
          <p:cNvPr id="2" name="TextBox 1">
            <a:extLst>
              <a:ext uri="{FF2B5EF4-FFF2-40B4-BE49-F238E27FC236}">
                <a16:creationId xmlns:a16="http://schemas.microsoft.com/office/drawing/2014/main" id="{5D86C94D-3A62-A58B-1C54-BDA3B6A4BDC9}"/>
              </a:ext>
            </a:extLst>
          </p:cNvPr>
          <p:cNvSpPr txBox="1"/>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lnSpc>
                <a:spcPct val="90000"/>
              </a:lnSpc>
              <a:spcBef>
                <a:spcPct val="0"/>
              </a:spcBef>
              <a:spcAft>
                <a:spcPts val="600"/>
              </a:spcAft>
            </a:pPr>
            <a:r>
              <a:rPr lang="en-US" sz="2800" b="1">
                <a:solidFill>
                  <a:srgbClr val="262626"/>
                </a:solidFill>
                <a:latin typeface="+mj-lt"/>
                <a:ea typeface="+mj-ea"/>
                <a:cs typeface="+mj-cs"/>
              </a:rPr>
              <a:t>Segment 1: Castroville Boulevard Overview</a:t>
            </a:r>
          </a:p>
        </p:txBody>
      </p:sp>
    </p:spTree>
    <p:extLst>
      <p:ext uri="{BB962C8B-B14F-4D97-AF65-F5344CB8AC3E}">
        <p14:creationId xmlns:p14="http://schemas.microsoft.com/office/powerpoint/2010/main" val="392452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6ADB5-6D04-1C9D-1641-87252F8D9B36}"/>
              </a:ext>
            </a:extLst>
          </p:cNvPr>
          <p:cNvSpPr>
            <a:spLocks noGrp="1"/>
          </p:cNvSpPr>
          <p:nvPr>
            <p:ph type="title"/>
          </p:nvPr>
        </p:nvSpPr>
        <p:spPr>
          <a:xfrm>
            <a:off x="616310" y="525982"/>
            <a:ext cx="4311737" cy="783418"/>
          </a:xfrm>
        </p:spPr>
        <p:txBody>
          <a:bodyPr anchor="b">
            <a:normAutofit/>
          </a:bodyPr>
          <a:lstStyle/>
          <a:p>
            <a:r>
              <a:rPr lang="en-US" sz="3600"/>
              <a:t>Current Status</a:t>
            </a:r>
          </a:p>
        </p:txBody>
      </p:sp>
      <p:sp>
        <p:nvSpPr>
          <p:cNvPr id="37"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2">
            <a:extLst>
              <a:ext uri="{FF2B5EF4-FFF2-40B4-BE49-F238E27FC236}">
                <a16:creationId xmlns:a16="http://schemas.microsoft.com/office/drawing/2014/main" id="{1CD8D4C6-83E0-BD16-2E30-0A512372D431}"/>
              </a:ext>
            </a:extLst>
          </p:cNvPr>
          <p:cNvSpPr>
            <a:spLocks noGrp="1"/>
          </p:cNvSpPr>
          <p:nvPr>
            <p:ph idx="1"/>
          </p:nvPr>
        </p:nvSpPr>
        <p:spPr>
          <a:xfrm>
            <a:off x="645064" y="2190915"/>
            <a:ext cx="4282984" cy="3511943"/>
          </a:xfrm>
        </p:spPr>
        <p:txBody>
          <a:bodyPr anchor="ctr">
            <a:normAutofit fontScale="92500" lnSpcReduction="10000"/>
          </a:bodyPr>
          <a:lstStyle/>
          <a:p>
            <a:r>
              <a:rPr lang="en-US" sz="1800" dirty="0"/>
              <a:t>Project Plans and Estimate are complete</a:t>
            </a:r>
          </a:p>
          <a:p>
            <a:r>
              <a:rPr lang="en-US" sz="1800" dirty="0"/>
              <a:t>Coastal Development Permit issued</a:t>
            </a:r>
          </a:p>
          <a:p>
            <a:r>
              <a:rPr lang="en-US" sz="1800" dirty="0"/>
              <a:t>Army Corp (Wetland impacts) permit issued</a:t>
            </a:r>
          </a:p>
          <a:p>
            <a:r>
              <a:rPr lang="en-US" sz="1800" dirty="0"/>
              <a:t>Agriculture mitigation property (Dubach) purchased</a:t>
            </a:r>
          </a:p>
          <a:p>
            <a:r>
              <a:rPr lang="en-US" sz="1800" dirty="0"/>
              <a:t>CDFW permits anticipated in February 2024</a:t>
            </a:r>
          </a:p>
          <a:p>
            <a:r>
              <a:rPr lang="en-US" sz="1800" dirty="0"/>
              <a:t>Nearing completion of Maintenance Agreement with County</a:t>
            </a:r>
          </a:p>
          <a:p>
            <a:r>
              <a:rPr lang="en-US" sz="1800" dirty="0"/>
              <a:t>Multiple parcels currently in escrow</a:t>
            </a:r>
          </a:p>
          <a:p>
            <a:r>
              <a:rPr lang="en-US" sz="1800" dirty="0"/>
              <a:t>60% plans received from utilities for utility relocation</a:t>
            </a:r>
          </a:p>
          <a:p>
            <a:endParaRPr lang="en-US" sz="1800" dirty="0"/>
          </a:p>
        </p:txBody>
      </p:sp>
      <p:sp>
        <p:nvSpPr>
          <p:cNvPr id="39"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8BFE397D-376F-6D01-E29C-2DD27D4F49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2787" y="650494"/>
            <a:ext cx="4477920" cy="5324142"/>
          </a:xfrm>
          <a:prstGeom prst="rect">
            <a:avLst/>
          </a:prstGeom>
        </p:spPr>
      </p:pic>
    </p:spTree>
    <p:extLst>
      <p:ext uri="{BB962C8B-B14F-4D97-AF65-F5344CB8AC3E}">
        <p14:creationId xmlns:p14="http://schemas.microsoft.com/office/powerpoint/2010/main" val="8334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Utility Relocation Timeline and Process </a:t>
            </a:r>
          </a:p>
        </p:txBody>
      </p:sp>
      <p:graphicFrame>
        <p:nvGraphicFramePr>
          <p:cNvPr id="18" name="Content Placeholder 2">
            <a:extLst>
              <a:ext uri="{FF2B5EF4-FFF2-40B4-BE49-F238E27FC236}">
                <a16:creationId xmlns:a16="http://schemas.microsoft.com/office/drawing/2014/main" id="{FDF70A97-36BE-22B4-5014-968AAFDDC1B7}"/>
              </a:ext>
            </a:extLst>
          </p:cNvPr>
          <p:cNvGraphicFramePr>
            <a:graphicFrameLocks noGrp="1"/>
          </p:cNvGraphicFramePr>
          <p:nvPr>
            <p:ph idx="1"/>
            <p:extLst>
              <p:ext uri="{D42A27DB-BD31-4B8C-83A1-F6EECF244321}">
                <p14:modId xmlns:p14="http://schemas.microsoft.com/office/powerpoint/2010/main" val="1161030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45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285240" y="1050595"/>
            <a:ext cx="8074815" cy="1618489"/>
          </a:xfrm>
        </p:spPr>
        <p:txBody>
          <a:bodyPr anchor="ctr">
            <a:normAutofit/>
          </a:bodyPr>
          <a:lstStyle/>
          <a:p>
            <a:r>
              <a:rPr lang="en-US" sz="3600"/>
              <a:t>Project Costs</a:t>
            </a:r>
          </a:p>
        </p:txBody>
      </p:sp>
      <p:graphicFrame>
        <p:nvGraphicFramePr>
          <p:cNvPr id="8" name="Table 8">
            <a:extLst>
              <a:ext uri="{FF2B5EF4-FFF2-40B4-BE49-F238E27FC236}">
                <a16:creationId xmlns:a16="http://schemas.microsoft.com/office/drawing/2014/main" id="{1A117110-68CD-178A-E222-4C200556ED2A}"/>
              </a:ext>
            </a:extLst>
          </p:cNvPr>
          <p:cNvGraphicFramePr>
            <a:graphicFrameLocks noGrp="1"/>
          </p:cNvGraphicFramePr>
          <p:nvPr>
            <p:ph idx="1"/>
            <p:extLst>
              <p:ext uri="{D42A27DB-BD31-4B8C-83A1-F6EECF244321}">
                <p14:modId xmlns:p14="http://schemas.microsoft.com/office/powerpoint/2010/main" val="4230301528"/>
              </p:ext>
            </p:extLst>
          </p:nvPr>
        </p:nvGraphicFramePr>
        <p:xfrm>
          <a:off x="763137" y="2179839"/>
          <a:ext cx="10515600" cy="2595880"/>
        </p:xfrm>
        <a:graphic>
          <a:graphicData uri="http://schemas.openxmlformats.org/drawingml/2006/table">
            <a:tbl>
              <a:tblPr firstRow="1" bandRow="1">
                <a:tableStyleId>{5C22544A-7EE6-4342-B048-85BDC9FD1C3A}</a:tableStyleId>
              </a:tblPr>
              <a:tblGrid>
                <a:gridCol w="2771633">
                  <a:extLst>
                    <a:ext uri="{9D8B030D-6E8A-4147-A177-3AD203B41FA5}">
                      <a16:colId xmlns:a16="http://schemas.microsoft.com/office/drawing/2014/main" val="3260089465"/>
                    </a:ext>
                  </a:extLst>
                </a:gridCol>
                <a:gridCol w="2486167">
                  <a:extLst>
                    <a:ext uri="{9D8B030D-6E8A-4147-A177-3AD203B41FA5}">
                      <a16:colId xmlns:a16="http://schemas.microsoft.com/office/drawing/2014/main" val="1216429744"/>
                    </a:ext>
                  </a:extLst>
                </a:gridCol>
                <a:gridCol w="2628900">
                  <a:extLst>
                    <a:ext uri="{9D8B030D-6E8A-4147-A177-3AD203B41FA5}">
                      <a16:colId xmlns:a16="http://schemas.microsoft.com/office/drawing/2014/main" val="3042817056"/>
                    </a:ext>
                  </a:extLst>
                </a:gridCol>
                <a:gridCol w="2628900">
                  <a:extLst>
                    <a:ext uri="{9D8B030D-6E8A-4147-A177-3AD203B41FA5}">
                      <a16:colId xmlns:a16="http://schemas.microsoft.com/office/drawing/2014/main" val="3502603497"/>
                    </a:ext>
                  </a:extLst>
                </a:gridCol>
              </a:tblGrid>
              <a:tr h="370840">
                <a:tc>
                  <a:txBody>
                    <a:bodyPr/>
                    <a:lstStyle/>
                    <a:p>
                      <a:r>
                        <a:rPr lang="en-US"/>
                        <a:t>Phase</a:t>
                      </a:r>
                    </a:p>
                  </a:txBody>
                  <a:tcPr/>
                </a:tc>
                <a:tc>
                  <a:txBody>
                    <a:bodyPr/>
                    <a:lstStyle/>
                    <a:p>
                      <a:r>
                        <a:rPr lang="en-US"/>
                        <a:t>Pre-May 2023</a:t>
                      </a:r>
                    </a:p>
                  </a:txBody>
                  <a:tcPr/>
                </a:tc>
                <a:tc>
                  <a:txBody>
                    <a:bodyPr/>
                    <a:lstStyle/>
                    <a:p>
                      <a:r>
                        <a:rPr lang="en-US"/>
                        <a:t>May 2023</a:t>
                      </a:r>
                    </a:p>
                  </a:txBody>
                  <a:tcPr/>
                </a:tc>
                <a:tc>
                  <a:txBody>
                    <a:bodyPr/>
                    <a:lstStyle/>
                    <a:p>
                      <a:r>
                        <a:rPr lang="en-US" dirty="0"/>
                        <a:t>February 2024</a:t>
                      </a:r>
                    </a:p>
                  </a:txBody>
                  <a:tcPr/>
                </a:tc>
                <a:extLst>
                  <a:ext uri="{0D108BD9-81ED-4DB2-BD59-A6C34878D82A}">
                    <a16:rowId xmlns:a16="http://schemas.microsoft.com/office/drawing/2014/main" val="3937520134"/>
                  </a:ext>
                </a:extLst>
              </a:tr>
              <a:tr h="370840">
                <a:tc>
                  <a:txBody>
                    <a:bodyPr/>
                    <a:lstStyle/>
                    <a:p>
                      <a:r>
                        <a:rPr lang="en-US" dirty="0"/>
                        <a:t>PS&amp;E (Final Design)</a:t>
                      </a:r>
                    </a:p>
                  </a:txBody>
                  <a:tcPr/>
                </a:tc>
                <a:tc>
                  <a:txBody>
                    <a:bodyPr/>
                    <a:lstStyle/>
                    <a:p>
                      <a:r>
                        <a:rPr lang="en-US"/>
                        <a:t>$6,200,000</a:t>
                      </a:r>
                    </a:p>
                  </a:txBody>
                  <a:tcPr/>
                </a:tc>
                <a:tc>
                  <a:txBody>
                    <a:bodyPr/>
                    <a:lstStyle/>
                    <a:p>
                      <a:r>
                        <a:rPr lang="en-US"/>
                        <a:t>$6,200,000</a:t>
                      </a:r>
                    </a:p>
                  </a:txBody>
                  <a:tcPr/>
                </a:tc>
                <a:tc>
                  <a:txBody>
                    <a:bodyPr/>
                    <a:lstStyle/>
                    <a:p>
                      <a:r>
                        <a:rPr lang="en-US" dirty="0"/>
                        <a:t>$9,400,000</a:t>
                      </a:r>
                    </a:p>
                  </a:txBody>
                  <a:tcPr/>
                </a:tc>
                <a:extLst>
                  <a:ext uri="{0D108BD9-81ED-4DB2-BD59-A6C34878D82A}">
                    <a16:rowId xmlns:a16="http://schemas.microsoft.com/office/drawing/2014/main" val="3796371001"/>
                  </a:ext>
                </a:extLst>
              </a:tr>
              <a:tr h="370840">
                <a:tc>
                  <a:txBody>
                    <a:bodyPr/>
                    <a:lstStyle/>
                    <a:p>
                      <a:r>
                        <a:rPr lang="en-US" dirty="0"/>
                        <a:t>RW Support</a:t>
                      </a:r>
                    </a:p>
                  </a:txBody>
                  <a:tcPr/>
                </a:tc>
                <a:tc>
                  <a:txBody>
                    <a:bodyPr/>
                    <a:lstStyle/>
                    <a:p>
                      <a:r>
                        <a:rPr lang="en-US"/>
                        <a:t>$1,400,000</a:t>
                      </a:r>
                    </a:p>
                  </a:txBody>
                  <a:tcPr/>
                </a:tc>
                <a:tc>
                  <a:txBody>
                    <a:bodyPr/>
                    <a:lstStyle/>
                    <a:p>
                      <a:r>
                        <a:rPr lang="en-US"/>
                        <a:t>$1,400,000</a:t>
                      </a:r>
                    </a:p>
                  </a:txBody>
                  <a:tcPr/>
                </a:tc>
                <a:tc>
                  <a:txBody>
                    <a:bodyPr/>
                    <a:lstStyle/>
                    <a:p>
                      <a:r>
                        <a:rPr lang="en-US" dirty="0"/>
                        <a:t>$2,300,000</a:t>
                      </a:r>
                    </a:p>
                  </a:txBody>
                  <a:tcPr/>
                </a:tc>
                <a:extLst>
                  <a:ext uri="{0D108BD9-81ED-4DB2-BD59-A6C34878D82A}">
                    <a16:rowId xmlns:a16="http://schemas.microsoft.com/office/drawing/2014/main" val="4222749439"/>
                  </a:ext>
                </a:extLst>
              </a:tr>
              <a:tr h="370840">
                <a:tc>
                  <a:txBody>
                    <a:bodyPr/>
                    <a:lstStyle/>
                    <a:p>
                      <a:r>
                        <a:rPr lang="en-US" dirty="0"/>
                        <a:t>RW Capital</a:t>
                      </a:r>
                    </a:p>
                  </a:txBody>
                  <a:tcPr/>
                </a:tc>
                <a:tc>
                  <a:txBody>
                    <a:bodyPr/>
                    <a:lstStyle/>
                    <a:p>
                      <a:r>
                        <a:rPr lang="en-US" dirty="0"/>
                        <a:t>$18,100,000</a:t>
                      </a:r>
                    </a:p>
                  </a:txBody>
                  <a:tcPr/>
                </a:tc>
                <a:tc>
                  <a:txBody>
                    <a:bodyPr/>
                    <a:lstStyle/>
                    <a:p>
                      <a:r>
                        <a:rPr lang="en-US" dirty="0"/>
                        <a:t>$18,100,000</a:t>
                      </a:r>
                    </a:p>
                  </a:txBody>
                  <a:tcPr/>
                </a:tc>
                <a:tc>
                  <a:txBody>
                    <a:bodyPr/>
                    <a:lstStyle/>
                    <a:p>
                      <a:r>
                        <a:rPr lang="en-US" dirty="0"/>
                        <a:t>$50,500,000</a:t>
                      </a:r>
                    </a:p>
                  </a:txBody>
                  <a:tcPr/>
                </a:tc>
                <a:extLst>
                  <a:ext uri="{0D108BD9-81ED-4DB2-BD59-A6C34878D82A}">
                    <a16:rowId xmlns:a16="http://schemas.microsoft.com/office/drawing/2014/main" val="4177603268"/>
                  </a:ext>
                </a:extLst>
              </a:tr>
              <a:tr h="370840">
                <a:tc>
                  <a:txBody>
                    <a:bodyPr/>
                    <a:lstStyle/>
                    <a:p>
                      <a:r>
                        <a:rPr lang="en-US" dirty="0"/>
                        <a:t>Construction Support</a:t>
                      </a:r>
                    </a:p>
                  </a:txBody>
                  <a:tcPr/>
                </a:tc>
                <a:tc>
                  <a:txBody>
                    <a:bodyPr/>
                    <a:lstStyle/>
                    <a:p>
                      <a:r>
                        <a:rPr lang="en-US" dirty="0"/>
                        <a:t>$5,500,000</a:t>
                      </a:r>
                    </a:p>
                  </a:txBody>
                  <a:tcPr/>
                </a:tc>
                <a:tc>
                  <a:txBody>
                    <a:bodyPr/>
                    <a:lstStyle/>
                    <a:p>
                      <a:r>
                        <a:rPr lang="en-US"/>
                        <a:t>$5,500,000</a:t>
                      </a:r>
                    </a:p>
                  </a:txBody>
                  <a:tcPr/>
                </a:tc>
                <a:tc>
                  <a:txBody>
                    <a:bodyPr/>
                    <a:lstStyle/>
                    <a:p>
                      <a:r>
                        <a:rPr lang="en-US" dirty="0"/>
                        <a:t>$9,100,000</a:t>
                      </a:r>
                    </a:p>
                  </a:txBody>
                  <a:tcPr/>
                </a:tc>
                <a:extLst>
                  <a:ext uri="{0D108BD9-81ED-4DB2-BD59-A6C34878D82A}">
                    <a16:rowId xmlns:a16="http://schemas.microsoft.com/office/drawing/2014/main" val="1861976455"/>
                  </a:ext>
                </a:extLst>
              </a:tr>
              <a:tr h="370840">
                <a:tc>
                  <a:txBody>
                    <a:bodyPr/>
                    <a:lstStyle/>
                    <a:p>
                      <a:r>
                        <a:rPr lang="en-US" dirty="0"/>
                        <a:t>Construction Capital</a:t>
                      </a:r>
                    </a:p>
                  </a:txBody>
                  <a:tcPr/>
                </a:tc>
                <a:tc>
                  <a:txBody>
                    <a:bodyPr/>
                    <a:lstStyle/>
                    <a:p>
                      <a:r>
                        <a:rPr lang="en-US"/>
                        <a:t>$27,375,000</a:t>
                      </a:r>
                    </a:p>
                  </a:txBody>
                  <a:tcPr/>
                </a:tc>
                <a:tc>
                  <a:txBody>
                    <a:bodyPr/>
                    <a:lstStyle/>
                    <a:p>
                      <a:r>
                        <a:rPr lang="en-US"/>
                        <a:t>$46,375,000</a:t>
                      </a:r>
                    </a:p>
                  </a:txBody>
                  <a:tcPr/>
                </a:tc>
                <a:tc>
                  <a:txBody>
                    <a:bodyPr/>
                    <a:lstStyle/>
                    <a:p>
                      <a:r>
                        <a:rPr lang="en-US" dirty="0"/>
                        <a:t>$54,500,000</a:t>
                      </a:r>
                    </a:p>
                  </a:txBody>
                  <a:tcPr/>
                </a:tc>
                <a:extLst>
                  <a:ext uri="{0D108BD9-81ED-4DB2-BD59-A6C34878D82A}">
                    <a16:rowId xmlns:a16="http://schemas.microsoft.com/office/drawing/2014/main" val="611698598"/>
                  </a:ext>
                </a:extLst>
              </a:tr>
              <a:tr h="370840">
                <a:tc>
                  <a:txBody>
                    <a:bodyPr/>
                    <a:lstStyle/>
                    <a:p>
                      <a:pPr algn="r"/>
                      <a:r>
                        <a:rPr lang="en-US"/>
                        <a:t>Estimated Total Cost</a:t>
                      </a:r>
                    </a:p>
                  </a:txBody>
                  <a:tcPr/>
                </a:tc>
                <a:tc>
                  <a:txBody>
                    <a:bodyPr/>
                    <a:lstStyle/>
                    <a:p>
                      <a:r>
                        <a:rPr lang="en-US" b="1"/>
                        <a:t>$58,575,000</a:t>
                      </a:r>
                    </a:p>
                  </a:txBody>
                  <a:tcPr/>
                </a:tc>
                <a:tc>
                  <a:txBody>
                    <a:bodyPr/>
                    <a:lstStyle/>
                    <a:p>
                      <a:r>
                        <a:rPr lang="en-US" b="1"/>
                        <a:t>$77,575,000</a:t>
                      </a:r>
                    </a:p>
                  </a:txBody>
                  <a:tcPr/>
                </a:tc>
                <a:tc>
                  <a:txBody>
                    <a:bodyPr/>
                    <a:lstStyle/>
                    <a:p>
                      <a:r>
                        <a:rPr lang="en-US" b="1" dirty="0"/>
                        <a:t>$125,800,000</a:t>
                      </a:r>
                    </a:p>
                  </a:txBody>
                  <a:tcPr/>
                </a:tc>
                <a:extLst>
                  <a:ext uri="{0D108BD9-81ED-4DB2-BD59-A6C34878D82A}">
                    <a16:rowId xmlns:a16="http://schemas.microsoft.com/office/drawing/2014/main" val="3290955433"/>
                  </a:ext>
                </a:extLst>
              </a:tr>
            </a:tbl>
          </a:graphicData>
        </a:graphic>
      </p:graphicFrame>
      <p:sp>
        <p:nvSpPr>
          <p:cNvPr id="9" name="TextBox 8">
            <a:extLst>
              <a:ext uri="{FF2B5EF4-FFF2-40B4-BE49-F238E27FC236}">
                <a16:creationId xmlns:a16="http://schemas.microsoft.com/office/drawing/2014/main" id="{CC977AEF-00D9-8D7B-F72C-F3CC4BE50E91}"/>
              </a:ext>
            </a:extLst>
          </p:cNvPr>
          <p:cNvSpPr txBox="1"/>
          <p:nvPr/>
        </p:nvSpPr>
        <p:spPr>
          <a:xfrm>
            <a:off x="8576720" y="5504946"/>
            <a:ext cx="2621743" cy="369332"/>
          </a:xfrm>
          <a:prstGeom prst="rect">
            <a:avLst/>
          </a:prstGeom>
          <a:solidFill>
            <a:schemeClr val="bg1"/>
          </a:solidFill>
          <a:ln w="38100">
            <a:solidFill>
              <a:schemeClr val="tx1"/>
            </a:solidFill>
          </a:ln>
        </p:spPr>
        <p:txBody>
          <a:bodyPr wrap="none" rtlCol="0">
            <a:spAutoFit/>
          </a:bodyPr>
          <a:lstStyle/>
          <a:p>
            <a:r>
              <a:rPr lang="en-US" dirty="0"/>
              <a:t>$48,225,000 cost increase</a:t>
            </a:r>
          </a:p>
        </p:txBody>
      </p:sp>
    </p:spTree>
    <p:extLst>
      <p:ext uri="{BB962C8B-B14F-4D97-AF65-F5344CB8AC3E}">
        <p14:creationId xmlns:p14="http://schemas.microsoft.com/office/powerpoint/2010/main" val="195941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Why So Much?</a:t>
            </a:r>
          </a:p>
        </p:txBody>
      </p:sp>
      <p:graphicFrame>
        <p:nvGraphicFramePr>
          <p:cNvPr id="45" name="Content Placeholder 2">
            <a:extLst>
              <a:ext uri="{FF2B5EF4-FFF2-40B4-BE49-F238E27FC236}">
                <a16:creationId xmlns:a16="http://schemas.microsoft.com/office/drawing/2014/main" id="{FA55C9B7-E62A-E67A-5385-36D6A04FB660}"/>
              </a:ext>
            </a:extLst>
          </p:cNvPr>
          <p:cNvGraphicFramePr>
            <a:graphicFrameLocks noGrp="1"/>
          </p:cNvGraphicFramePr>
          <p:nvPr>
            <p:ph idx="1"/>
            <p:extLst>
              <p:ext uri="{D42A27DB-BD31-4B8C-83A1-F6EECF244321}">
                <p14:modId xmlns:p14="http://schemas.microsoft.com/office/powerpoint/2010/main" val="37387104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12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Current Risks to Schedule   </a:t>
            </a:r>
          </a:p>
        </p:txBody>
      </p:sp>
      <p:graphicFrame>
        <p:nvGraphicFramePr>
          <p:cNvPr id="4" name="Diagram 3">
            <a:extLst>
              <a:ext uri="{FF2B5EF4-FFF2-40B4-BE49-F238E27FC236}">
                <a16:creationId xmlns:a16="http://schemas.microsoft.com/office/drawing/2014/main" id="{816F2276-0392-E0B4-3F5D-FF5AE0DC2D3F}"/>
              </a:ext>
            </a:extLst>
          </p:cNvPr>
          <p:cNvGraphicFramePr/>
          <p:nvPr>
            <p:extLst>
              <p:ext uri="{D42A27DB-BD31-4B8C-83A1-F6EECF244321}">
                <p14:modId xmlns:p14="http://schemas.microsoft.com/office/powerpoint/2010/main" val="3473467581"/>
              </p:ext>
            </p:extLst>
          </p:nvPr>
        </p:nvGraphicFramePr>
        <p:xfrm>
          <a:off x="0" y="1626644"/>
          <a:ext cx="12191997" cy="502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03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195E-166B-CAE8-B761-E471D08D6E9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Next Steps &amp; Alternatives</a:t>
            </a:r>
          </a:p>
        </p:txBody>
      </p:sp>
      <p:graphicFrame>
        <p:nvGraphicFramePr>
          <p:cNvPr id="5" name="Content Placeholder 4">
            <a:extLst>
              <a:ext uri="{FF2B5EF4-FFF2-40B4-BE49-F238E27FC236}">
                <a16:creationId xmlns:a16="http://schemas.microsoft.com/office/drawing/2014/main" id="{4EC79207-A5C2-3F68-DF8E-1677B4E6D9D7}"/>
              </a:ext>
            </a:extLst>
          </p:cNvPr>
          <p:cNvGraphicFramePr>
            <a:graphicFrameLocks noGrp="1"/>
          </p:cNvGraphicFramePr>
          <p:nvPr>
            <p:ph idx="1"/>
            <p:extLst>
              <p:ext uri="{D42A27DB-BD31-4B8C-83A1-F6EECF244321}">
                <p14:modId xmlns:p14="http://schemas.microsoft.com/office/powerpoint/2010/main" val="3879693140"/>
              </p:ext>
            </p:extLst>
          </p:nvPr>
        </p:nvGraphicFramePr>
        <p:xfrm>
          <a:off x="0" y="1696528"/>
          <a:ext cx="12192000" cy="5161472"/>
        </p:xfrm>
        <a:graphic>
          <a:graphicData uri="http://schemas.openxmlformats.org/drawingml/2006/table">
            <a:tbl>
              <a:tblPr firstRow="1" bandRow="1">
                <a:tableStyleId>{8EC20E35-A176-4012-BC5E-935CFFF8708E}</a:tableStyleId>
              </a:tblPr>
              <a:tblGrid>
                <a:gridCol w="4623311">
                  <a:extLst>
                    <a:ext uri="{9D8B030D-6E8A-4147-A177-3AD203B41FA5}">
                      <a16:colId xmlns:a16="http://schemas.microsoft.com/office/drawing/2014/main" val="1045927146"/>
                    </a:ext>
                  </a:extLst>
                </a:gridCol>
                <a:gridCol w="2673997">
                  <a:extLst>
                    <a:ext uri="{9D8B030D-6E8A-4147-A177-3AD203B41FA5}">
                      <a16:colId xmlns:a16="http://schemas.microsoft.com/office/drawing/2014/main" val="3093066651"/>
                    </a:ext>
                  </a:extLst>
                </a:gridCol>
                <a:gridCol w="4894692">
                  <a:extLst>
                    <a:ext uri="{9D8B030D-6E8A-4147-A177-3AD203B41FA5}">
                      <a16:colId xmlns:a16="http://schemas.microsoft.com/office/drawing/2014/main" val="1347318085"/>
                    </a:ext>
                  </a:extLst>
                </a:gridCol>
              </a:tblGrid>
              <a:tr h="448103">
                <a:tc>
                  <a:txBody>
                    <a:bodyPr/>
                    <a:lstStyle/>
                    <a:p>
                      <a:r>
                        <a:rPr lang="en-US" sz="1800"/>
                        <a:t>Alternatives</a:t>
                      </a:r>
                    </a:p>
                  </a:txBody>
                  <a:tcPr marL="77956" marR="77956" marT="38978" marB="38978" anchor="ctr"/>
                </a:tc>
                <a:tc>
                  <a:txBody>
                    <a:bodyPr/>
                    <a:lstStyle/>
                    <a:p>
                      <a:pPr algn="ctr"/>
                      <a:r>
                        <a:rPr lang="en-US" sz="1800"/>
                        <a:t>Time Delay</a:t>
                      </a:r>
                    </a:p>
                  </a:txBody>
                  <a:tcPr marL="77956" marR="77956" marT="38978" marB="38978" anchor="ctr"/>
                </a:tc>
                <a:tc>
                  <a:txBody>
                    <a:bodyPr/>
                    <a:lstStyle/>
                    <a:p>
                      <a:pPr algn="ctr"/>
                      <a:r>
                        <a:rPr lang="en-US" sz="1800"/>
                        <a:t>Risk</a:t>
                      </a:r>
                    </a:p>
                  </a:txBody>
                  <a:tcPr marL="77956" marR="77956" marT="38978" marB="38978" anchor="ctr"/>
                </a:tc>
                <a:extLst>
                  <a:ext uri="{0D108BD9-81ED-4DB2-BD59-A6C34878D82A}">
                    <a16:rowId xmlns:a16="http://schemas.microsoft.com/office/drawing/2014/main" val="3634403866"/>
                  </a:ext>
                </a:extLst>
              </a:tr>
              <a:tr h="1095360">
                <a:tc>
                  <a:txBody>
                    <a:bodyPr/>
                    <a:lstStyle/>
                    <a:p>
                      <a:r>
                        <a:rPr lang="en-US" sz="2000"/>
                        <a:t>Fund the increased costs</a:t>
                      </a:r>
                    </a:p>
                  </a:txBody>
                  <a:tcPr marL="77956" marR="77956" marT="38978" marB="38978"/>
                </a:tc>
                <a:tc>
                  <a:txBody>
                    <a:bodyPr/>
                    <a:lstStyle/>
                    <a:p>
                      <a:r>
                        <a:rPr lang="en-US" sz="2000"/>
                        <a:t>0 – 6 months</a:t>
                      </a:r>
                    </a:p>
                  </a:txBody>
                  <a:tcPr marL="77956" marR="77956" marT="38978" marB="38978"/>
                </a:tc>
                <a:tc>
                  <a:txBody>
                    <a:bodyPr/>
                    <a:lstStyle/>
                    <a:p>
                      <a:r>
                        <a:rPr lang="en-US" sz="2000"/>
                        <a:t>Increased Measure X contribution and potential the project still does not meet funding deadlines.</a:t>
                      </a:r>
                    </a:p>
                  </a:txBody>
                  <a:tcPr marL="77956" marR="77956" marT="38978" marB="38978"/>
                </a:tc>
                <a:extLst>
                  <a:ext uri="{0D108BD9-81ED-4DB2-BD59-A6C34878D82A}">
                    <a16:rowId xmlns:a16="http://schemas.microsoft.com/office/drawing/2014/main" val="947720860"/>
                  </a:ext>
                </a:extLst>
              </a:tr>
              <a:tr h="1095360">
                <a:tc>
                  <a:txBody>
                    <a:bodyPr/>
                    <a:lstStyle/>
                    <a:p>
                      <a:r>
                        <a:rPr lang="en-US" sz="2000"/>
                        <a:t>Reapply for SB1 Cycle 4</a:t>
                      </a:r>
                    </a:p>
                  </a:txBody>
                  <a:tcPr marL="77956" marR="77956" marT="38978" marB="38978"/>
                </a:tc>
                <a:tc>
                  <a:txBody>
                    <a:bodyPr/>
                    <a:lstStyle/>
                    <a:p>
                      <a:r>
                        <a:rPr lang="en-US" sz="2000"/>
                        <a:t>6 months - 1 year*</a:t>
                      </a:r>
                    </a:p>
                  </a:txBody>
                  <a:tcPr marL="77956" marR="77956" marT="38978" marB="38978"/>
                </a:tc>
                <a:tc>
                  <a:txBody>
                    <a:bodyPr/>
                    <a:lstStyle/>
                    <a:p>
                      <a:r>
                        <a:rPr lang="en-US" sz="2000"/>
                        <a:t>Forfeit current grant; Complete ROW and design with local funds, * potential the project is not awarded a future grant.</a:t>
                      </a:r>
                    </a:p>
                  </a:txBody>
                  <a:tcPr marL="77956" marR="77956" marT="38978" marB="38978"/>
                </a:tc>
                <a:extLst>
                  <a:ext uri="{0D108BD9-81ED-4DB2-BD59-A6C34878D82A}">
                    <a16:rowId xmlns:a16="http://schemas.microsoft.com/office/drawing/2014/main" val="3238793654"/>
                  </a:ext>
                </a:extLst>
              </a:tr>
              <a:tr h="1095360">
                <a:tc>
                  <a:txBody>
                    <a:bodyPr/>
                    <a:lstStyle/>
                    <a:p>
                      <a:r>
                        <a:rPr lang="en-US" sz="2000"/>
                        <a:t>Value Engineering</a:t>
                      </a:r>
                    </a:p>
                  </a:txBody>
                  <a:tcPr marL="77956" marR="77956" marT="38978" marB="38978"/>
                </a:tc>
                <a:tc>
                  <a:txBody>
                    <a:bodyPr/>
                    <a:lstStyle/>
                    <a:p>
                      <a:r>
                        <a:rPr lang="en-US" sz="2000"/>
                        <a:t>2 – 4 years</a:t>
                      </a:r>
                    </a:p>
                  </a:txBody>
                  <a:tcPr marL="77956" marR="77956" marT="38978" marB="38978"/>
                </a:tc>
                <a:tc>
                  <a:txBody>
                    <a:bodyPr/>
                    <a:lstStyle/>
                    <a:p>
                      <a:r>
                        <a:rPr lang="en-US" sz="2000"/>
                        <a:t>Stop the project and forfeit current grant; value engineering results in modest cost improvements.</a:t>
                      </a:r>
                    </a:p>
                  </a:txBody>
                  <a:tcPr marL="77956" marR="77956" marT="38978" marB="38978"/>
                </a:tc>
                <a:extLst>
                  <a:ext uri="{0D108BD9-81ED-4DB2-BD59-A6C34878D82A}">
                    <a16:rowId xmlns:a16="http://schemas.microsoft.com/office/drawing/2014/main" val="1460397558"/>
                  </a:ext>
                </a:extLst>
              </a:tr>
              <a:tr h="1427289">
                <a:tc>
                  <a:txBody>
                    <a:bodyPr/>
                    <a:lstStyle/>
                    <a:p>
                      <a:r>
                        <a:rPr lang="en-US" sz="2000"/>
                        <a:t>Reevaluate project</a:t>
                      </a:r>
                    </a:p>
                  </a:txBody>
                  <a:tcPr marL="77956" marR="77956" marT="38978" marB="38978"/>
                </a:tc>
                <a:tc>
                  <a:txBody>
                    <a:bodyPr/>
                    <a:lstStyle/>
                    <a:p>
                      <a:r>
                        <a:rPr lang="en-US" sz="2000"/>
                        <a:t>5 – 7 years</a:t>
                      </a:r>
                    </a:p>
                  </a:txBody>
                  <a:tcPr marL="77956" marR="77956" marT="38978" marB="38978"/>
                </a:tc>
                <a:tc>
                  <a:txBody>
                    <a:bodyPr/>
                    <a:lstStyle/>
                    <a:p>
                      <a:r>
                        <a:rPr lang="en-US" sz="2000"/>
                        <a:t>Stop the project and forfeit current grant; most time delay of alternatives; possible that no other alternatives meet State goals.</a:t>
                      </a:r>
                    </a:p>
                  </a:txBody>
                  <a:tcPr marL="77956" marR="77956" marT="38978" marB="38978"/>
                </a:tc>
                <a:extLst>
                  <a:ext uri="{0D108BD9-81ED-4DB2-BD59-A6C34878D82A}">
                    <a16:rowId xmlns:a16="http://schemas.microsoft.com/office/drawing/2014/main" val="458571541"/>
                  </a:ext>
                </a:extLst>
              </a:tr>
            </a:tbl>
          </a:graphicData>
        </a:graphic>
      </p:graphicFrame>
      <p:sp>
        <p:nvSpPr>
          <p:cNvPr id="3" name="Rectangle 2">
            <a:extLst>
              <a:ext uri="{FF2B5EF4-FFF2-40B4-BE49-F238E27FC236}">
                <a16:creationId xmlns:a16="http://schemas.microsoft.com/office/drawing/2014/main" id="{610D332B-4078-4BC8-6EE7-7D4856D6F5A6}"/>
              </a:ext>
            </a:extLst>
          </p:cNvPr>
          <p:cNvSpPr/>
          <p:nvPr/>
        </p:nvSpPr>
        <p:spPr>
          <a:xfrm>
            <a:off x="0" y="3212432"/>
            <a:ext cx="12192000" cy="1118936"/>
          </a:xfrm>
          <a:prstGeom prst="rect">
            <a:avLst/>
          </a:prstGeom>
          <a:noFill/>
          <a:ln w="57150">
            <a:solidFill>
              <a:srgbClr val="66F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6FF66"/>
                </a:solidFill>
              </a:ln>
              <a:noFill/>
            </a:endParaRPr>
          </a:p>
        </p:txBody>
      </p:sp>
    </p:spTree>
    <p:extLst>
      <p:ext uri="{BB962C8B-B14F-4D97-AF65-F5344CB8AC3E}">
        <p14:creationId xmlns:p14="http://schemas.microsoft.com/office/powerpoint/2010/main" val="110099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89A18C41AAC3418EBFC4D13CA3E59E" ma:contentTypeVersion="19" ma:contentTypeDescription="Create a new document." ma:contentTypeScope="" ma:versionID="1bd239bdc10f2bab10285aede98627f6">
  <xsd:schema xmlns:xsd="http://www.w3.org/2001/XMLSchema" xmlns:xs="http://www.w3.org/2001/XMLSchema" xmlns:p="http://schemas.microsoft.com/office/2006/metadata/properties" xmlns:ns2="dc22578f-816f-46db-a965-a1ef8daeb1c2" xmlns:ns3="faf2dff7-1506-4aa5-8991-bbb7af5dd8fc" targetNamespace="http://schemas.microsoft.com/office/2006/metadata/properties" ma:root="true" ma:fieldsID="d9e0697b79dac8dd7b5e94dae77ef928" ns2:_="" ns3:_="">
    <xsd:import namespace="dc22578f-816f-46db-a965-a1ef8daeb1c2"/>
    <xsd:import namespace="faf2dff7-1506-4aa5-8991-bbb7af5dd8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2578f-816f-46db-a965-a1ef8daeb1c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2b3e53e-12d5-4e58-a8f6-425b524cd8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f2dff7-1506-4aa5-8991-bbb7af5dd8f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cb4c813-3d77-496f-a794-c7be73d0bcde}" ma:internalName="TaxCatchAll" ma:showField="CatchAllData" ma:web="faf2dff7-1506-4aa5-8991-bbb7af5dd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22578f-816f-46db-a965-a1ef8daeb1c2">
      <Terms xmlns="http://schemas.microsoft.com/office/infopath/2007/PartnerControls"/>
    </lcf76f155ced4ddcb4097134ff3c332f>
    <_Flow_SignoffStatus xmlns="dc22578f-816f-46db-a965-a1ef8daeb1c2" xsi:nil="true"/>
    <TaxCatchAll xmlns="faf2dff7-1506-4aa5-8991-bbb7af5dd8fc" xsi:nil="true"/>
    <SharedWithUsers xmlns="faf2dff7-1506-4aa5-8991-bbb7af5dd8fc">
      <UserInfo>
        <DisplayName>Todd Muck</DisplayName>
        <AccountId>21</AccountId>
        <AccountType/>
      </UserInfo>
    </SharedWithUsers>
  </documentManagement>
</p:properties>
</file>

<file path=customXml/itemProps1.xml><?xml version="1.0" encoding="utf-8"?>
<ds:datastoreItem xmlns:ds="http://schemas.openxmlformats.org/officeDocument/2006/customXml" ds:itemID="{F0E6EFA6-6E03-481D-B356-5B27A45DAE9E}">
  <ds:schemaRefs>
    <ds:schemaRef ds:uri="http://schemas.microsoft.com/sharepoint/v3/contenttype/forms"/>
  </ds:schemaRefs>
</ds:datastoreItem>
</file>

<file path=customXml/itemProps2.xml><?xml version="1.0" encoding="utf-8"?>
<ds:datastoreItem xmlns:ds="http://schemas.openxmlformats.org/officeDocument/2006/customXml" ds:itemID="{4B5D56D6-9751-466D-8E32-D8F264C94B83}">
  <ds:schemaRefs>
    <ds:schemaRef ds:uri="dc22578f-816f-46db-a965-a1ef8daeb1c2"/>
    <ds:schemaRef ds:uri="faf2dff7-1506-4aa5-8991-bbb7af5dd8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02EEA9-A4E2-4F75-B5D6-79DD1CC62CFD}">
  <ds:schemaRefs>
    <ds:schemaRef ds:uri="dc22578f-816f-46db-a965-a1ef8daeb1c2"/>
    <ds:schemaRef ds:uri="faf2dff7-1506-4aa5-8991-bbb7af5dd8f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267</TotalTime>
  <Words>1452</Words>
  <Application>Microsoft Office PowerPoint</Application>
  <PresentationFormat>Widescreen</PresentationFormat>
  <Paragraphs>206</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SR 156 / Castroville Boulevard Interchange Project Update </vt:lpstr>
      <vt:lpstr>Highway 156 Corridor Projects</vt:lpstr>
      <vt:lpstr>PowerPoint Presentation</vt:lpstr>
      <vt:lpstr>Current Status</vt:lpstr>
      <vt:lpstr>Utility Relocation Timeline and Process </vt:lpstr>
      <vt:lpstr>Project Costs</vt:lpstr>
      <vt:lpstr>Why So Much?</vt:lpstr>
      <vt:lpstr>Current Risks to Schedule   </vt:lpstr>
      <vt:lpstr>Next Steps &amp; Alternatives</vt:lpstr>
      <vt:lpstr>  Thank You.                             Questions?  </vt:lpstr>
      <vt:lpstr>Project Challenges</vt:lpstr>
      <vt:lpstr>Utility Relocation</vt:lpstr>
      <vt:lpstr>Support Cost Increase = $6,000,000</vt:lpstr>
      <vt:lpstr>Construction Capital Increase = $4,000,000</vt:lpstr>
      <vt:lpstr>Right of Way Capital Increase = $26,900,000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Streder, Melissa@DOT</dc:creator>
  <cp:lastModifiedBy>Michael Zeller</cp:lastModifiedBy>
  <cp:revision>2</cp:revision>
  <dcterms:created xsi:type="dcterms:W3CDTF">2020-10-29T15:50:13Z</dcterms:created>
  <dcterms:modified xsi:type="dcterms:W3CDTF">2024-02-20T21:17:24Z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0x0101009A89A18C41AAC3418EBFC4D13CA3E59E</vt:lpwstr>
  </property>
  <property fmtid="{D5CDD505-2E9C-101B-9397-08002B2CF9AE}" pid="3" name="MediaServiceImageTags">
    <vt:lpwstr/>
  </property>
</Properties>
</file>