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19"/>
  </p:notesMasterIdLst>
  <p:handoutMasterIdLst>
    <p:handoutMasterId r:id="rId20"/>
  </p:handoutMasterIdLst>
  <p:sldIdLst>
    <p:sldId id="350" r:id="rId5"/>
    <p:sldId id="361" r:id="rId6"/>
    <p:sldId id="353" r:id="rId7"/>
    <p:sldId id="354" r:id="rId8"/>
    <p:sldId id="367" r:id="rId9"/>
    <p:sldId id="374" r:id="rId10"/>
    <p:sldId id="372" r:id="rId11"/>
    <p:sldId id="373" r:id="rId12"/>
    <p:sldId id="368" r:id="rId13"/>
    <p:sldId id="369" r:id="rId14"/>
    <p:sldId id="366" r:id="rId15"/>
    <p:sldId id="375" r:id="rId16"/>
    <p:sldId id="371" r:id="rId17"/>
    <p:sldId id="34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ichael Zeller" initials="MZ" lastIdx="2" clrIdx="2">
    <p:extLst>
      <p:ext uri="{19B8F6BF-5375-455C-9EA6-DF929625EA0E}">
        <p15:presenceInfo xmlns:p15="http://schemas.microsoft.com/office/powerpoint/2012/main" userId="S::mike@tamcmonterey.org::0c3d4f63-0eee-450d-be24-c43610ffb5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1384BF-752A-4B23-B620-A13B4F6E7D91}" v="7" dt="2023-03-20T22:03:05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Strause" userId="4067b187-21e3-4574-a298-ae2ff3fbffbe" providerId="ADAL" clId="{A71384BF-752A-4B23-B620-A13B4F6E7D91}"/>
    <pc:docChg chg="undo custSel addSld delSld modSld sldOrd">
      <pc:chgData name="Janneke Strause" userId="4067b187-21e3-4574-a298-ae2ff3fbffbe" providerId="ADAL" clId="{A71384BF-752A-4B23-B620-A13B4F6E7D91}" dt="2023-03-20T22:03:17.889" v="420" actId="14100"/>
      <pc:docMkLst>
        <pc:docMk/>
      </pc:docMkLst>
      <pc:sldChg chg="modSp mod">
        <pc:chgData name="Janneke Strause" userId="4067b187-21e3-4574-a298-ae2ff3fbffbe" providerId="ADAL" clId="{A71384BF-752A-4B23-B620-A13B4F6E7D91}" dt="2023-03-20T22:02:06.298" v="418" actId="20577"/>
        <pc:sldMkLst>
          <pc:docMk/>
          <pc:sldMk cId="2960950710" sldId="350"/>
        </pc:sldMkLst>
        <pc:spChg chg="mod">
          <ac:chgData name="Janneke Strause" userId="4067b187-21e3-4574-a298-ae2ff3fbffbe" providerId="ADAL" clId="{A71384BF-752A-4B23-B620-A13B4F6E7D91}" dt="2023-03-20T22:02:06.298" v="418" actId="20577"/>
          <ac:spMkLst>
            <pc:docMk/>
            <pc:sldMk cId="2960950710" sldId="350"/>
            <ac:spMk id="3" creationId="{F18E61D8-31A3-2D45-8E25-CBE846E26E1C}"/>
          </ac:spMkLst>
        </pc:spChg>
      </pc:sldChg>
      <pc:sldChg chg="modSp mod">
        <pc:chgData name="Janneke Strause" userId="4067b187-21e3-4574-a298-ae2ff3fbffbe" providerId="ADAL" clId="{A71384BF-752A-4B23-B620-A13B4F6E7D91}" dt="2023-03-17T21:37:36.911" v="56" actId="20577"/>
        <pc:sldMkLst>
          <pc:docMk/>
          <pc:sldMk cId="1556310685" sldId="354"/>
        </pc:sldMkLst>
        <pc:graphicFrameChg chg="modGraphic">
          <ac:chgData name="Janneke Strause" userId="4067b187-21e3-4574-a298-ae2ff3fbffbe" providerId="ADAL" clId="{A71384BF-752A-4B23-B620-A13B4F6E7D91}" dt="2023-03-17T21:37:36.911" v="56" actId="20577"/>
          <ac:graphicFrameMkLst>
            <pc:docMk/>
            <pc:sldMk cId="1556310685" sldId="354"/>
            <ac:graphicFrameMk id="9" creationId="{A3032135-BED3-EA38-0457-44508551A26A}"/>
          </ac:graphicFrameMkLst>
        </pc:graphicFrameChg>
      </pc:sldChg>
      <pc:sldChg chg="addSp delSp modSp add del mod">
        <pc:chgData name="Janneke Strause" userId="4067b187-21e3-4574-a298-ae2ff3fbffbe" providerId="ADAL" clId="{A71384BF-752A-4B23-B620-A13B4F6E7D91}" dt="2023-03-20T21:32:08.304" v="120" actId="2696"/>
        <pc:sldMkLst>
          <pc:docMk/>
          <pc:sldMk cId="1796027444" sldId="365"/>
        </pc:sldMkLst>
        <pc:spChg chg="add del mod">
          <ac:chgData name="Janneke Strause" userId="4067b187-21e3-4574-a298-ae2ff3fbffbe" providerId="ADAL" clId="{A71384BF-752A-4B23-B620-A13B4F6E7D91}" dt="2023-03-20T21:28:49.750" v="60" actId="478"/>
          <ac:spMkLst>
            <pc:docMk/>
            <pc:sldMk cId="1796027444" sldId="365"/>
            <ac:spMk id="6" creationId="{598274CA-DEEF-05F2-A7A6-677D71DFB471}"/>
          </ac:spMkLst>
        </pc:spChg>
        <pc:spChg chg="del">
          <ac:chgData name="Janneke Strause" userId="4067b187-21e3-4574-a298-ae2ff3fbffbe" providerId="ADAL" clId="{A71384BF-752A-4B23-B620-A13B4F6E7D91}" dt="2023-03-20T21:28:45.733" v="59" actId="478"/>
          <ac:spMkLst>
            <pc:docMk/>
            <pc:sldMk cId="1796027444" sldId="365"/>
            <ac:spMk id="8" creationId="{CFB6B022-B2CB-DFF2-0319-125FFEDD3C83}"/>
          </ac:spMkLst>
        </pc:spChg>
        <pc:spChg chg="mod">
          <ac:chgData name="Janneke Strause" userId="4067b187-21e3-4574-a298-ae2ff3fbffbe" providerId="ADAL" clId="{A71384BF-752A-4B23-B620-A13B4F6E7D91}" dt="2023-03-20T21:30:09.198" v="98" actId="207"/>
          <ac:spMkLst>
            <pc:docMk/>
            <pc:sldMk cId="1796027444" sldId="365"/>
            <ac:spMk id="9" creationId="{5ABD6772-C3BB-7309-21E2-7D8C5A9DEE96}"/>
          </ac:spMkLst>
        </pc:spChg>
      </pc:sldChg>
      <pc:sldChg chg="addSp delSp modSp mod ord">
        <pc:chgData name="Janneke Strause" userId="4067b187-21e3-4574-a298-ae2ff3fbffbe" providerId="ADAL" clId="{A71384BF-752A-4B23-B620-A13B4F6E7D91}" dt="2023-03-20T21:32:00.894" v="119" actId="403"/>
        <pc:sldMkLst>
          <pc:docMk/>
          <pc:sldMk cId="2302488792" sldId="367"/>
        </pc:sldMkLst>
        <pc:spChg chg="add del mod">
          <ac:chgData name="Janneke Strause" userId="4067b187-21e3-4574-a298-ae2ff3fbffbe" providerId="ADAL" clId="{A71384BF-752A-4B23-B620-A13B4F6E7D91}" dt="2023-03-20T21:31:15.485" v="109" actId="478"/>
          <ac:spMkLst>
            <pc:docMk/>
            <pc:sldMk cId="2302488792" sldId="367"/>
            <ac:spMk id="9" creationId="{7E6BFDDE-DADA-FBD2-3CA7-453BE9AF4505}"/>
          </ac:spMkLst>
        </pc:spChg>
        <pc:spChg chg="add del mod">
          <ac:chgData name="Janneke Strause" userId="4067b187-21e3-4574-a298-ae2ff3fbffbe" providerId="ADAL" clId="{A71384BF-752A-4B23-B620-A13B4F6E7D91}" dt="2023-03-20T21:31:57.753" v="118" actId="478"/>
          <ac:spMkLst>
            <pc:docMk/>
            <pc:sldMk cId="2302488792" sldId="367"/>
            <ac:spMk id="11" creationId="{43F2B97C-0352-2537-668A-836C81B3E56E}"/>
          </ac:spMkLst>
        </pc:spChg>
        <pc:spChg chg="mod">
          <ac:chgData name="Janneke Strause" userId="4067b187-21e3-4574-a298-ae2ff3fbffbe" providerId="ADAL" clId="{A71384BF-752A-4B23-B620-A13B4F6E7D91}" dt="2023-03-20T21:32:00.894" v="119" actId="403"/>
          <ac:spMkLst>
            <pc:docMk/>
            <pc:sldMk cId="2302488792" sldId="367"/>
            <ac:spMk id="12" creationId="{F3B6805E-7AF4-6062-89A6-B3DA315FBD1C}"/>
          </ac:spMkLst>
        </pc:spChg>
        <pc:spChg chg="add del">
          <ac:chgData name="Janneke Strause" userId="4067b187-21e3-4574-a298-ae2ff3fbffbe" providerId="ADAL" clId="{A71384BF-752A-4B23-B620-A13B4F6E7D91}" dt="2023-03-20T21:31:50.841" v="115" actId="478"/>
          <ac:spMkLst>
            <pc:docMk/>
            <pc:sldMk cId="2302488792" sldId="367"/>
            <ac:spMk id="13" creationId="{EC13E038-1BBF-4CBE-33E7-EABF92310004}"/>
          </ac:spMkLst>
        </pc:spChg>
      </pc:sldChg>
      <pc:sldChg chg="mod modShow">
        <pc:chgData name="Janneke Strause" userId="4067b187-21e3-4574-a298-ae2ff3fbffbe" providerId="ADAL" clId="{A71384BF-752A-4B23-B620-A13B4F6E7D91}" dt="2023-03-20T21:32:29.539" v="122" actId="729"/>
        <pc:sldMkLst>
          <pc:docMk/>
          <pc:sldMk cId="1782684324" sldId="368"/>
        </pc:sldMkLst>
      </pc:sldChg>
      <pc:sldChg chg="mod modShow">
        <pc:chgData name="Janneke Strause" userId="4067b187-21e3-4574-a298-ae2ff3fbffbe" providerId="ADAL" clId="{A71384BF-752A-4B23-B620-A13B4F6E7D91}" dt="2023-03-20T21:32:39.624" v="123" actId="729"/>
        <pc:sldMkLst>
          <pc:docMk/>
          <pc:sldMk cId="2012057135" sldId="369"/>
        </pc:sldMkLst>
      </pc:sldChg>
      <pc:sldChg chg="del">
        <pc:chgData name="Janneke Strause" userId="4067b187-21e3-4574-a298-ae2ff3fbffbe" providerId="ADAL" clId="{A71384BF-752A-4B23-B620-A13B4F6E7D91}" dt="2023-03-17T19:43:12.658" v="1" actId="2696"/>
        <pc:sldMkLst>
          <pc:docMk/>
          <pc:sldMk cId="3911338338" sldId="370"/>
        </pc:sldMkLst>
      </pc:sldChg>
      <pc:sldChg chg="addSp delSp modSp add mod modClrScheme chgLayout">
        <pc:chgData name="Janneke Strause" userId="4067b187-21e3-4574-a298-ae2ff3fbffbe" providerId="ADAL" clId="{A71384BF-752A-4B23-B620-A13B4F6E7D91}" dt="2023-03-20T22:03:17.889" v="420" actId="14100"/>
        <pc:sldMkLst>
          <pc:docMk/>
          <pc:sldMk cId="2738406992" sldId="371"/>
        </pc:sldMkLst>
        <pc:spChg chg="mod ord">
          <ac:chgData name="Janneke Strause" userId="4067b187-21e3-4574-a298-ae2ff3fbffbe" providerId="ADAL" clId="{A71384BF-752A-4B23-B620-A13B4F6E7D91}" dt="2023-03-17T19:45:08.340" v="44" actId="14100"/>
          <ac:spMkLst>
            <pc:docMk/>
            <pc:sldMk cId="2738406992" sldId="371"/>
            <ac:spMk id="2" creationId="{F58BA575-1C9D-7E2F-4739-CBAD3767A665}"/>
          </ac:spMkLst>
        </pc:spChg>
        <pc:spChg chg="add del mod ord">
          <ac:chgData name="Janneke Strause" userId="4067b187-21e3-4574-a298-ae2ff3fbffbe" providerId="ADAL" clId="{A71384BF-752A-4B23-B620-A13B4F6E7D91}" dt="2023-03-17T19:44:46.325" v="39" actId="700"/>
          <ac:spMkLst>
            <pc:docMk/>
            <pc:sldMk cId="2738406992" sldId="371"/>
            <ac:spMk id="3" creationId="{B42F9399-54AC-E53D-C04B-909F4436A244}"/>
          </ac:spMkLst>
        </pc:spChg>
        <pc:spChg chg="add del mod ord">
          <ac:chgData name="Janneke Strause" userId="4067b187-21e3-4574-a298-ae2ff3fbffbe" providerId="ADAL" clId="{A71384BF-752A-4B23-B620-A13B4F6E7D91}" dt="2023-03-17T19:44:46.325" v="39" actId="700"/>
          <ac:spMkLst>
            <pc:docMk/>
            <pc:sldMk cId="2738406992" sldId="371"/>
            <ac:spMk id="5" creationId="{EE3C1E00-50A5-03D3-EA87-674E5FCD482A}"/>
          </ac:spMkLst>
        </pc:spChg>
        <pc:spChg chg="mod ord">
          <ac:chgData name="Janneke Strause" userId="4067b187-21e3-4574-a298-ae2ff3fbffbe" providerId="ADAL" clId="{A71384BF-752A-4B23-B620-A13B4F6E7D91}" dt="2023-03-17T19:44:46.325" v="39" actId="700"/>
          <ac:spMkLst>
            <pc:docMk/>
            <pc:sldMk cId="2738406992" sldId="371"/>
            <ac:spMk id="6" creationId="{9D847E97-884D-D4AF-B1B4-E0061300353B}"/>
          </ac:spMkLst>
        </pc:spChg>
        <pc:spChg chg="mod">
          <ac:chgData name="Janneke Strause" userId="4067b187-21e3-4574-a298-ae2ff3fbffbe" providerId="ADAL" clId="{A71384BF-752A-4B23-B620-A13B4F6E7D91}" dt="2023-03-20T22:03:17.889" v="420" actId="14100"/>
          <ac:spMkLst>
            <pc:docMk/>
            <pc:sldMk cId="2738406992" sldId="371"/>
            <ac:spMk id="7" creationId="{70426AED-EFAF-ACBC-A14E-9A22C5095EAB}"/>
          </ac:spMkLst>
        </pc:spChg>
        <pc:spChg chg="add del mod ord">
          <ac:chgData name="Janneke Strause" userId="4067b187-21e3-4574-a298-ae2ff3fbffbe" providerId="ADAL" clId="{A71384BF-752A-4B23-B620-A13B4F6E7D91}" dt="2023-03-17T19:44:46.325" v="39" actId="700"/>
          <ac:spMkLst>
            <pc:docMk/>
            <pc:sldMk cId="2738406992" sldId="371"/>
            <ac:spMk id="9" creationId="{5697FE27-2672-6D70-F8E5-81120BD71115}"/>
          </ac:spMkLst>
        </pc:spChg>
        <pc:spChg chg="add del mod ord">
          <ac:chgData name="Janneke Strause" userId="4067b187-21e3-4574-a298-ae2ff3fbffbe" providerId="ADAL" clId="{A71384BF-752A-4B23-B620-A13B4F6E7D91}" dt="2023-03-17T19:44:46.325" v="39" actId="700"/>
          <ac:spMkLst>
            <pc:docMk/>
            <pc:sldMk cId="2738406992" sldId="371"/>
            <ac:spMk id="10" creationId="{7814C502-476E-1D14-772D-D216CF9D98FF}"/>
          </ac:spMkLst>
        </pc:spChg>
        <pc:spChg chg="add del mod ord">
          <ac:chgData name="Janneke Strause" userId="4067b187-21e3-4574-a298-ae2ff3fbffbe" providerId="ADAL" clId="{A71384BF-752A-4B23-B620-A13B4F6E7D91}" dt="2023-03-17T19:44:57.937" v="41" actId="478"/>
          <ac:spMkLst>
            <pc:docMk/>
            <pc:sldMk cId="2738406992" sldId="371"/>
            <ac:spMk id="11" creationId="{D6690F07-35E1-63CB-3985-B69870661ACD}"/>
          </ac:spMkLst>
        </pc:spChg>
        <pc:spChg chg="add del mod ord">
          <ac:chgData name="Janneke Strause" userId="4067b187-21e3-4574-a298-ae2ff3fbffbe" providerId="ADAL" clId="{A71384BF-752A-4B23-B620-A13B4F6E7D91}" dt="2023-03-17T19:44:51.042" v="40" actId="478"/>
          <ac:spMkLst>
            <pc:docMk/>
            <pc:sldMk cId="2738406992" sldId="371"/>
            <ac:spMk id="12" creationId="{CEBCDEF6-7B52-ECF3-81F4-CFD7542436A2}"/>
          </ac:spMkLst>
        </pc:spChg>
      </pc:sldChg>
      <pc:sldChg chg="add mod modShow">
        <pc:chgData name="Janneke Strause" userId="4067b187-21e3-4574-a298-ae2ff3fbffbe" providerId="ADAL" clId="{A71384BF-752A-4B23-B620-A13B4F6E7D91}" dt="2023-03-20T21:31:27.536" v="111" actId="729"/>
        <pc:sldMkLst>
          <pc:docMk/>
          <pc:sldMk cId="3217126282" sldId="372"/>
        </pc:sldMkLst>
      </pc:sldChg>
      <pc:sldChg chg="add mod modShow">
        <pc:chgData name="Janneke Strause" userId="4067b187-21e3-4574-a298-ae2ff3fbffbe" providerId="ADAL" clId="{A71384BF-752A-4B23-B620-A13B4F6E7D91}" dt="2023-03-20T21:32:13.893" v="121" actId="729"/>
        <pc:sldMkLst>
          <pc:docMk/>
          <pc:sldMk cId="508100571" sldId="373"/>
        </pc:sldMkLst>
      </pc:sldChg>
      <pc:sldChg chg="addSp delSp modSp add mod ord modShow">
        <pc:chgData name="Janneke Strause" userId="4067b187-21e3-4574-a298-ae2ff3fbffbe" providerId="ADAL" clId="{A71384BF-752A-4B23-B620-A13B4F6E7D91}" dt="2023-03-20T21:57:05.296" v="389" actId="403"/>
        <pc:sldMkLst>
          <pc:docMk/>
          <pc:sldMk cId="1431992421" sldId="374"/>
        </pc:sldMkLst>
        <pc:spChg chg="add del mod">
          <ac:chgData name="Janneke Strause" userId="4067b187-21e3-4574-a298-ae2ff3fbffbe" providerId="ADAL" clId="{A71384BF-752A-4B23-B620-A13B4F6E7D91}" dt="2023-03-20T21:48:44.658" v="147" actId="478"/>
          <ac:spMkLst>
            <pc:docMk/>
            <pc:sldMk cId="1431992421" sldId="374"/>
            <ac:spMk id="5" creationId="{0730C058-494B-7F9F-CEBC-AD1614A4905C}"/>
          </ac:spMkLst>
        </pc:spChg>
        <pc:spChg chg="mod">
          <ac:chgData name="Janneke Strause" userId="4067b187-21e3-4574-a298-ae2ff3fbffbe" providerId="ADAL" clId="{A71384BF-752A-4B23-B620-A13B4F6E7D91}" dt="2023-03-20T21:43:45.854" v="144" actId="20577"/>
          <ac:spMkLst>
            <pc:docMk/>
            <pc:sldMk cId="1431992421" sldId="374"/>
            <ac:spMk id="7" creationId="{C7386AF5-85AE-216F-0372-A4402F6E8E2A}"/>
          </ac:spMkLst>
        </pc:spChg>
        <pc:spChg chg="mod">
          <ac:chgData name="Janneke Strause" userId="4067b187-21e3-4574-a298-ae2ff3fbffbe" providerId="ADAL" clId="{A71384BF-752A-4B23-B620-A13B4F6E7D91}" dt="2023-03-20T21:57:05.296" v="389" actId="403"/>
          <ac:spMkLst>
            <pc:docMk/>
            <pc:sldMk cId="1431992421" sldId="374"/>
            <ac:spMk id="14" creationId="{080C8F41-CBB1-E679-7CA7-38E754F91AE4}"/>
          </ac:spMkLst>
        </pc:spChg>
        <pc:spChg chg="del">
          <ac:chgData name="Janneke Strause" userId="4067b187-21e3-4574-a298-ae2ff3fbffbe" providerId="ADAL" clId="{A71384BF-752A-4B23-B620-A13B4F6E7D91}" dt="2023-03-20T21:43:56.894" v="145" actId="478"/>
          <ac:spMkLst>
            <pc:docMk/>
            <pc:sldMk cId="1431992421" sldId="374"/>
            <ac:spMk id="15" creationId="{DE3BC854-333B-031B-8C59-35981F82CE3E}"/>
          </ac:spMkLst>
        </pc:spChg>
      </pc:sldChg>
    </pc:docChg>
  </pc:docChgLst>
  <pc:docChgLst>
    <pc:chgData name="Janneke Strause" userId="4067b187-21e3-4574-a298-ae2ff3fbffbe" providerId="ADAL" clId="{E289EE02-72AF-4FDA-8374-1334418EE1DE}"/>
    <pc:docChg chg="custSel addSld modSld sldOrd">
      <pc:chgData name="Janneke Strause" userId="4067b187-21e3-4574-a298-ae2ff3fbffbe" providerId="ADAL" clId="{E289EE02-72AF-4FDA-8374-1334418EE1DE}" dt="2023-03-21T17:25:34.882" v="322" actId="20577"/>
      <pc:docMkLst>
        <pc:docMk/>
      </pc:docMkLst>
      <pc:sldChg chg="modSp mod">
        <pc:chgData name="Janneke Strause" userId="4067b187-21e3-4574-a298-ae2ff3fbffbe" providerId="ADAL" clId="{E289EE02-72AF-4FDA-8374-1334418EE1DE}" dt="2023-03-21T16:20:37.076" v="313" actId="14734"/>
        <pc:sldMkLst>
          <pc:docMk/>
          <pc:sldMk cId="1556310685" sldId="354"/>
        </pc:sldMkLst>
        <pc:graphicFrameChg chg="mod modGraphic">
          <ac:chgData name="Janneke Strause" userId="4067b187-21e3-4574-a298-ae2ff3fbffbe" providerId="ADAL" clId="{E289EE02-72AF-4FDA-8374-1334418EE1DE}" dt="2023-03-21T16:20:37.076" v="313" actId="14734"/>
          <ac:graphicFrameMkLst>
            <pc:docMk/>
            <pc:sldMk cId="1556310685" sldId="354"/>
            <ac:graphicFrameMk id="9" creationId="{A3032135-BED3-EA38-0457-44508551A26A}"/>
          </ac:graphicFrameMkLst>
        </pc:graphicFrameChg>
      </pc:sldChg>
      <pc:sldChg chg="delCm">
        <pc:chgData name="Janneke Strause" userId="4067b187-21e3-4574-a298-ae2ff3fbffbe" providerId="ADAL" clId="{E289EE02-72AF-4FDA-8374-1334418EE1DE}" dt="2023-03-21T16:18:56.547" v="311" actId="1592"/>
        <pc:sldMkLst>
          <pc:docMk/>
          <pc:sldMk cId="4020040923" sldId="366"/>
        </pc:sldMkLst>
      </pc:sldChg>
      <pc:sldChg chg="modSp mod">
        <pc:chgData name="Janneke Strause" userId="4067b187-21e3-4574-a298-ae2ff3fbffbe" providerId="ADAL" clId="{E289EE02-72AF-4FDA-8374-1334418EE1DE}" dt="2023-03-21T16:18:36.931" v="309" actId="404"/>
        <pc:sldMkLst>
          <pc:docMk/>
          <pc:sldMk cId="2302488792" sldId="367"/>
        </pc:sldMkLst>
        <pc:spChg chg="mod">
          <ac:chgData name="Janneke Strause" userId="4067b187-21e3-4574-a298-ae2ff3fbffbe" providerId="ADAL" clId="{E289EE02-72AF-4FDA-8374-1334418EE1DE}" dt="2023-03-21T16:18:36.931" v="309" actId="404"/>
          <ac:spMkLst>
            <pc:docMk/>
            <pc:sldMk cId="2302488792" sldId="367"/>
            <ac:spMk id="12" creationId="{F3B6805E-7AF4-6062-89A6-B3DA315FBD1C}"/>
          </ac:spMkLst>
        </pc:spChg>
      </pc:sldChg>
      <pc:sldChg chg="modSp mod">
        <pc:chgData name="Janneke Strause" userId="4067b187-21e3-4574-a298-ae2ff3fbffbe" providerId="ADAL" clId="{E289EE02-72AF-4FDA-8374-1334418EE1DE}" dt="2023-03-21T17:25:34.882" v="322" actId="20577"/>
        <pc:sldMkLst>
          <pc:docMk/>
          <pc:sldMk cId="2738406992" sldId="371"/>
        </pc:sldMkLst>
        <pc:spChg chg="mod">
          <ac:chgData name="Janneke Strause" userId="4067b187-21e3-4574-a298-ae2ff3fbffbe" providerId="ADAL" clId="{E289EE02-72AF-4FDA-8374-1334418EE1DE}" dt="2023-03-21T17:25:34.882" v="322" actId="20577"/>
          <ac:spMkLst>
            <pc:docMk/>
            <pc:sldMk cId="2738406992" sldId="371"/>
            <ac:spMk id="7" creationId="{70426AED-EFAF-ACBC-A14E-9A22C5095EAB}"/>
          </ac:spMkLst>
        </pc:spChg>
      </pc:sldChg>
      <pc:sldChg chg="modSp mod">
        <pc:chgData name="Janneke Strause" userId="4067b187-21e3-4574-a298-ae2ff3fbffbe" providerId="ADAL" clId="{E289EE02-72AF-4FDA-8374-1334418EE1DE}" dt="2023-03-21T16:18:47.368" v="310" actId="404"/>
        <pc:sldMkLst>
          <pc:docMk/>
          <pc:sldMk cId="1431992421" sldId="374"/>
        </pc:sldMkLst>
        <pc:spChg chg="mod">
          <ac:chgData name="Janneke Strause" userId="4067b187-21e3-4574-a298-ae2ff3fbffbe" providerId="ADAL" clId="{E289EE02-72AF-4FDA-8374-1334418EE1DE}" dt="2023-03-21T16:18:47.368" v="310" actId="404"/>
          <ac:spMkLst>
            <pc:docMk/>
            <pc:sldMk cId="1431992421" sldId="374"/>
            <ac:spMk id="14" creationId="{080C8F41-CBB1-E679-7CA7-38E754F91AE4}"/>
          </ac:spMkLst>
        </pc:spChg>
      </pc:sldChg>
      <pc:sldChg chg="addSp delSp modSp add mod ord modShow">
        <pc:chgData name="Janneke Strause" userId="4067b187-21e3-4574-a298-ae2ff3fbffbe" providerId="ADAL" clId="{E289EE02-72AF-4FDA-8374-1334418EE1DE}" dt="2023-03-21T16:18:31.157" v="308" actId="404"/>
        <pc:sldMkLst>
          <pc:docMk/>
          <pc:sldMk cId="4290122827" sldId="375"/>
        </pc:sldMkLst>
        <pc:spChg chg="del">
          <ac:chgData name="Janneke Strause" userId="4067b187-21e3-4574-a298-ae2ff3fbffbe" providerId="ADAL" clId="{E289EE02-72AF-4FDA-8374-1334418EE1DE}" dt="2023-03-21T16:16:23.329" v="17" actId="478"/>
          <ac:spMkLst>
            <pc:docMk/>
            <pc:sldMk cId="4290122827" sldId="375"/>
            <ac:spMk id="2" creationId="{71F21D88-16C5-12EE-4C23-B3A91F2DF544}"/>
          </ac:spMkLst>
        </pc:spChg>
        <pc:spChg chg="del">
          <ac:chgData name="Janneke Strause" userId="4067b187-21e3-4574-a298-ae2ff3fbffbe" providerId="ADAL" clId="{E289EE02-72AF-4FDA-8374-1334418EE1DE}" dt="2023-03-21T16:16:22.080" v="16" actId="478"/>
          <ac:spMkLst>
            <pc:docMk/>
            <pc:sldMk cId="4290122827" sldId="375"/>
            <ac:spMk id="3" creationId="{793D2CB8-190B-4FC3-0286-4660E131B5CB}"/>
          </ac:spMkLst>
        </pc:spChg>
        <pc:spChg chg="mod">
          <ac:chgData name="Janneke Strause" userId="4067b187-21e3-4574-a298-ae2ff3fbffbe" providerId="ADAL" clId="{E289EE02-72AF-4FDA-8374-1334418EE1DE}" dt="2023-03-21T16:16:13.194" v="13" actId="20577"/>
          <ac:spMkLst>
            <pc:docMk/>
            <pc:sldMk cId="4290122827" sldId="375"/>
            <ac:spMk id="7" creationId="{C7386AF5-85AE-216F-0372-A4402F6E8E2A}"/>
          </ac:spMkLst>
        </pc:spChg>
        <pc:spChg chg="add del mod">
          <ac:chgData name="Janneke Strause" userId="4067b187-21e3-4574-a298-ae2ff3fbffbe" providerId="ADAL" clId="{E289EE02-72AF-4FDA-8374-1334418EE1DE}" dt="2023-03-21T16:16:20.062" v="15" actId="478"/>
          <ac:spMkLst>
            <pc:docMk/>
            <pc:sldMk cId="4290122827" sldId="375"/>
            <ac:spMk id="11" creationId="{1C44A39D-08E5-C23F-4446-13F6B0B9EC03}"/>
          </ac:spMkLst>
        </pc:spChg>
        <pc:spChg chg="mod">
          <ac:chgData name="Janneke Strause" userId="4067b187-21e3-4574-a298-ae2ff3fbffbe" providerId="ADAL" clId="{E289EE02-72AF-4FDA-8374-1334418EE1DE}" dt="2023-03-21T16:18:31.157" v="308" actId="404"/>
          <ac:spMkLst>
            <pc:docMk/>
            <pc:sldMk cId="4290122827" sldId="375"/>
            <ac:spMk id="16" creationId="{A36C84BB-79EE-3092-EDC9-A0FBE2E0E96B}"/>
          </ac:spMkLst>
        </pc:spChg>
        <pc:spChg chg="del">
          <ac:chgData name="Janneke Strause" userId="4067b187-21e3-4574-a298-ae2ff3fbffbe" providerId="ADAL" clId="{E289EE02-72AF-4FDA-8374-1334418EE1DE}" dt="2023-03-21T16:16:17.574" v="14" actId="478"/>
          <ac:spMkLst>
            <pc:docMk/>
            <pc:sldMk cId="4290122827" sldId="375"/>
            <ac:spMk id="17" creationId="{054B9CC1-7D46-D4E4-C3F3-5A75C8112BE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7FFB9-B191-4A6B-B9DD-C2244222FBEE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50FE159E-1F50-4408-B008-4A92017084F1}">
      <dgm:prSet/>
      <dgm:spPr/>
      <dgm:t>
        <a:bodyPr/>
        <a:lstStyle/>
        <a:p>
          <a:r>
            <a:rPr lang="en-US" b="0" i="0"/>
            <a:t>Fund Source:</a:t>
          </a:r>
          <a:endParaRPr lang="en-US"/>
        </a:p>
      </dgm:t>
    </dgm:pt>
    <dgm:pt modelId="{7642ECE8-0513-4FEB-BF1D-B0D65169F48D}" type="parTrans" cxnId="{B8A60276-E3BA-4BEC-BC61-7C2E903EA036}">
      <dgm:prSet/>
      <dgm:spPr/>
      <dgm:t>
        <a:bodyPr/>
        <a:lstStyle/>
        <a:p>
          <a:endParaRPr lang="en-US"/>
        </a:p>
      </dgm:t>
    </dgm:pt>
    <dgm:pt modelId="{66948265-32E5-4C23-BB99-A03865BB9FF0}" type="sibTrans" cxnId="{B8A60276-E3BA-4BEC-BC61-7C2E903EA036}">
      <dgm:prSet/>
      <dgm:spPr/>
      <dgm:t>
        <a:bodyPr/>
        <a:lstStyle/>
        <a:p>
          <a:endParaRPr lang="en-US"/>
        </a:p>
      </dgm:t>
    </dgm:pt>
    <dgm:pt modelId="{A38AEBAD-62CA-4C67-B2F1-C1C788FBB6B5}">
      <dgm:prSet/>
      <dgm:spPr/>
      <dgm:t>
        <a:bodyPr/>
        <a:lstStyle/>
        <a:p>
          <a:r>
            <a:rPr lang="en-US" b="0" i="0"/>
            <a:t>Regional Surface Transportation Program</a:t>
          </a:r>
          <a:endParaRPr lang="en-US"/>
        </a:p>
      </dgm:t>
    </dgm:pt>
    <dgm:pt modelId="{3C5D29F0-7CBE-4BFB-BC23-FB6FDAAD5E25}" type="parTrans" cxnId="{C352ADF7-9122-4CCF-8F22-B759943C5052}">
      <dgm:prSet/>
      <dgm:spPr/>
      <dgm:t>
        <a:bodyPr/>
        <a:lstStyle/>
        <a:p>
          <a:endParaRPr lang="en-US"/>
        </a:p>
      </dgm:t>
    </dgm:pt>
    <dgm:pt modelId="{2C5DD59E-1FBF-4640-9E01-0CEBFCAB2D21}" type="sibTrans" cxnId="{C352ADF7-9122-4CCF-8F22-B759943C5052}">
      <dgm:prSet/>
      <dgm:spPr/>
      <dgm:t>
        <a:bodyPr/>
        <a:lstStyle/>
        <a:p>
          <a:endParaRPr lang="en-US"/>
        </a:p>
      </dgm:t>
    </dgm:pt>
    <dgm:pt modelId="{5E412EC2-C80F-4152-807C-9CD86551AAF6}">
      <dgm:prSet/>
      <dgm:spPr/>
      <dgm:t>
        <a:bodyPr/>
        <a:lstStyle/>
        <a:p>
          <a:r>
            <a:rPr lang="en-US" b="0" i="0"/>
            <a:t>Transportation Development Act 2%</a:t>
          </a:r>
          <a:endParaRPr lang="en-US"/>
        </a:p>
      </dgm:t>
    </dgm:pt>
    <dgm:pt modelId="{A8A5474B-ADB9-4C20-9E31-42142B3309F4}" type="parTrans" cxnId="{5C77229E-5838-42A1-8218-A0822C132CAA}">
      <dgm:prSet/>
      <dgm:spPr/>
      <dgm:t>
        <a:bodyPr/>
        <a:lstStyle/>
        <a:p>
          <a:endParaRPr lang="en-US"/>
        </a:p>
      </dgm:t>
    </dgm:pt>
    <dgm:pt modelId="{671DDBF1-6B7F-4F08-88CD-27B8757EF120}" type="sibTrans" cxnId="{5C77229E-5838-42A1-8218-A0822C132CAA}">
      <dgm:prSet/>
      <dgm:spPr/>
      <dgm:t>
        <a:bodyPr/>
        <a:lstStyle/>
        <a:p>
          <a:endParaRPr lang="en-US"/>
        </a:p>
      </dgm:t>
    </dgm:pt>
    <dgm:pt modelId="{576CD14F-DDC0-4BC9-9386-628EBD60600F}">
      <dgm:prSet/>
      <dgm:spPr/>
      <dgm:t>
        <a:bodyPr/>
        <a:lstStyle/>
        <a:p>
          <a:r>
            <a:rPr lang="en-US" b="0" i="0"/>
            <a:t>Eligible Uses:</a:t>
          </a:r>
          <a:endParaRPr lang="en-US"/>
        </a:p>
      </dgm:t>
    </dgm:pt>
    <dgm:pt modelId="{C5F1E2E8-2089-41AD-A99F-8EE739556383}" type="parTrans" cxnId="{55F2C766-5D3C-41AA-8183-FAFC19A98498}">
      <dgm:prSet/>
      <dgm:spPr/>
      <dgm:t>
        <a:bodyPr/>
        <a:lstStyle/>
        <a:p>
          <a:endParaRPr lang="en-US"/>
        </a:p>
      </dgm:t>
    </dgm:pt>
    <dgm:pt modelId="{CF2838A9-D43D-4FD1-8FED-6C2B31E7532C}" type="sibTrans" cxnId="{55F2C766-5D3C-41AA-8183-FAFC19A98498}">
      <dgm:prSet/>
      <dgm:spPr/>
      <dgm:t>
        <a:bodyPr/>
        <a:lstStyle/>
        <a:p>
          <a:endParaRPr lang="en-US"/>
        </a:p>
      </dgm:t>
    </dgm:pt>
    <dgm:pt modelId="{41F0A068-7BD4-45CB-B1B1-D17FE510CB52}">
      <dgm:prSet/>
      <dgm:spPr/>
      <dgm:t>
        <a:bodyPr/>
        <a:lstStyle/>
        <a:p>
          <a:r>
            <a:rPr lang="en-US" b="0" i="0"/>
            <a:t>Highways, local streets, bicycle and pedestrian improvements, and limited transit</a:t>
          </a:r>
          <a:endParaRPr lang="en-US"/>
        </a:p>
      </dgm:t>
    </dgm:pt>
    <dgm:pt modelId="{E6EA705C-B219-493A-A5CF-675CE6F30A1A}" type="parTrans" cxnId="{2629BEE8-123C-4A54-BB3F-39A904E63AA4}">
      <dgm:prSet/>
      <dgm:spPr/>
      <dgm:t>
        <a:bodyPr/>
        <a:lstStyle/>
        <a:p>
          <a:endParaRPr lang="en-US"/>
        </a:p>
      </dgm:t>
    </dgm:pt>
    <dgm:pt modelId="{8DACFF9D-0C06-40A7-8A90-4527C2E613E1}" type="sibTrans" cxnId="{2629BEE8-123C-4A54-BB3F-39A904E63AA4}">
      <dgm:prSet/>
      <dgm:spPr/>
      <dgm:t>
        <a:bodyPr/>
        <a:lstStyle/>
        <a:p>
          <a:endParaRPr lang="en-US"/>
        </a:p>
      </dgm:t>
    </dgm:pt>
    <dgm:pt modelId="{FEDA4582-3582-434E-9ED5-2988CED79A0B}">
      <dgm:prSet/>
      <dgm:spPr/>
      <dgm:t>
        <a:bodyPr/>
        <a:lstStyle/>
        <a:p>
          <a:r>
            <a:rPr lang="en-US" b="0" i="0"/>
            <a:t>Fund Cycle:</a:t>
          </a:r>
          <a:endParaRPr lang="en-US"/>
        </a:p>
      </dgm:t>
    </dgm:pt>
    <dgm:pt modelId="{265A84DF-4B3A-4E7E-B2CC-A1F49E6CDB58}" type="parTrans" cxnId="{571BE9C2-9F0D-49A4-BD10-AA7BCA7C97AA}">
      <dgm:prSet/>
      <dgm:spPr/>
      <dgm:t>
        <a:bodyPr/>
        <a:lstStyle/>
        <a:p>
          <a:endParaRPr lang="en-US"/>
        </a:p>
      </dgm:t>
    </dgm:pt>
    <dgm:pt modelId="{91476539-4720-4E66-968F-582E6D7172BA}" type="sibTrans" cxnId="{571BE9C2-9F0D-49A4-BD10-AA7BCA7C97AA}">
      <dgm:prSet/>
      <dgm:spPr/>
      <dgm:t>
        <a:bodyPr/>
        <a:lstStyle/>
        <a:p>
          <a:endParaRPr lang="en-US"/>
        </a:p>
      </dgm:t>
    </dgm:pt>
    <dgm:pt modelId="{97B0E6EE-CA2D-4D75-B851-4D475324BBA4}">
      <dgm:prSet/>
      <dgm:spPr/>
      <dgm:t>
        <a:bodyPr/>
        <a:lstStyle/>
        <a:p>
          <a:r>
            <a:rPr lang="en-US" b="0" i="0"/>
            <a:t>FY 23/24 – 25/26</a:t>
          </a:r>
          <a:endParaRPr lang="en-US"/>
        </a:p>
      </dgm:t>
    </dgm:pt>
    <dgm:pt modelId="{FA443AF2-7993-471A-B7DE-7FDE90271987}" type="parTrans" cxnId="{17461692-3A49-44DE-AFDF-E5D625B1C180}">
      <dgm:prSet/>
      <dgm:spPr/>
      <dgm:t>
        <a:bodyPr/>
        <a:lstStyle/>
        <a:p>
          <a:endParaRPr lang="en-US"/>
        </a:p>
      </dgm:t>
    </dgm:pt>
    <dgm:pt modelId="{B448E468-0D47-42E8-BD0E-08616062D92E}" type="sibTrans" cxnId="{17461692-3A49-44DE-AFDF-E5D625B1C180}">
      <dgm:prSet/>
      <dgm:spPr/>
      <dgm:t>
        <a:bodyPr/>
        <a:lstStyle/>
        <a:p>
          <a:endParaRPr lang="en-US"/>
        </a:p>
      </dgm:t>
    </dgm:pt>
    <dgm:pt modelId="{3D502B83-022F-4581-9B86-7BD5E983ED18}" type="pres">
      <dgm:prSet presAssocID="{9187FFB9-B191-4A6B-B9DD-C2244222FBEE}" presName="diagram" presStyleCnt="0">
        <dgm:presLayoutVars>
          <dgm:dir/>
          <dgm:resizeHandles val="exact"/>
        </dgm:presLayoutVars>
      </dgm:prSet>
      <dgm:spPr/>
    </dgm:pt>
    <dgm:pt modelId="{0EDD5F15-C30F-4FEA-90C3-0321FCF4B747}" type="pres">
      <dgm:prSet presAssocID="{50FE159E-1F50-4408-B008-4A92017084F1}" presName="node" presStyleLbl="node1" presStyleIdx="0" presStyleCnt="3">
        <dgm:presLayoutVars>
          <dgm:bulletEnabled val="1"/>
        </dgm:presLayoutVars>
      </dgm:prSet>
      <dgm:spPr/>
    </dgm:pt>
    <dgm:pt modelId="{AF982CA8-1239-402E-8294-B0D379D97D15}" type="pres">
      <dgm:prSet presAssocID="{66948265-32E5-4C23-BB99-A03865BB9FF0}" presName="sibTrans" presStyleCnt="0"/>
      <dgm:spPr/>
    </dgm:pt>
    <dgm:pt modelId="{C63AB55D-CD19-4E6C-A3D2-6747185700D7}" type="pres">
      <dgm:prSet presAssocID="{576CD14F-DDC0-4BC9-9386-628EBD60600F}" presName="node" presStyleLbl="node1" presStyleIdx="1" presStyleCnt="3">
        <dgm:presLayoutVars>
          <dgm:bulletEnabled val="1"/>
        </dgm:presLayoutVars>
      </dgm:prSet>
      <dgm:spPr/>
    </dgm:pt>
    <dgm:pt modelId="{6A4C3F8F-CC3A-4C13-A943-D602CB3E4B99}" type="pres">
      <dgm:prSet presAssocID="{CF2838A9-D43D-4FD1-8FED-6C2B31E7532C}" presName="sibTrans" presStyleCnt="0"/>
      <dgm:spPr/>
    </dgm:pt>
    <dgm:pt modelId="{632DC992-BE2F-4D7A-9D37-800980A9C96E}" type="pres">
      <dgm:prSet presAssocID="{FEDA4582-3582-434E-9ED5-2988CED79A0B}" presName="node" presStyleLbl="node1" presStyleIdx="2" presStyleCnt="3">
        <dgm:presLayoutVars>
          <dgm:bulletEnabled val="1"/>
        </dgm:presLayoutVars>
      </dgm:prSet>
      <dgm:spPr/>
    </dgm:pt>
  </dgm:ptLst>
  <dgm:cxnLst>
    <dgm:cxn modelId="{378DC804-0538-45F5-990D-601C5EF08107}" type="presOf" srcId="{A38AEBAD-62CA-4C67-B2F1-C1C788FBB6B5}" destId="{0EDD5F15-C30F-4FEA-90C3-0321FCF4B747}" srcOrd="0" destOrd="1" presId="urn:microsoft.com/office/officeart/2005/8/layout/default"/>
    <dgm:cxn modelId="{3C84A027-1F42-449F-A2FF-D20BA4FC20BB}" type="presOf" srcId="{97B0E6EE-CA2D-4D75-B851-4D475324BBA4}" destId="{632DC992-BE2F-4D7A-9D37-800980A9C96E}" srcOrd="0" destOrd="1" presId="urn:microsoft.com/office/officeart/2005/8/layout/default"/>
    <dgm:cxn modelId="{588B722F-AFBC-4D06-8897-D010881BE0D7}" type="presOf" srcId="{FEDA4582-3582-434E-9ED5-2988CED79A0B}" destId="{632DC992-BE2F-4D7A-9D37-800980A9C96E}" srcOrd="0" destOrd="0" presId="urn:microsoft.com/office/officeart/2005/8/layout/default"/>
    <dgm:cxn modelId="{B1DE3C5B-D133-4FE9-8E98-E529045CFA5E}" type="presOf" srcId="{5E412EC2-C80F-4152-807C-9CD86551AAF6}" destId="{0EDD5F15-C30F-4FEA-90C3-0321FCF4B747}" srcOrd="0" destOrd="2" presId="urn:microsoft.com/office/officeart/2005/8/layout/default"/>
    <dgm:cxn modelId="{4F0E1E64-3587-4FA4-9AD9-3F67512D5738}" type="presOf" srcId="{41F0A068-7BD4-45CB-B1B1-D17FE510CB52}" destId="{C63AB55D-CD19-4E6C-A3D2-6747185700D7}" srcOrd="0" destOrd="1" presId="urn:microsoft.com/office/officeart/2005/8/layout/default"/>
    <dgm:cxn modelId="{55F2C766-5D3C-41AA-8183-FAFC19A98498}" srcId="{9187FFB9-B191-4A6B-B9DD-C2244222FBEE}" destId="{576CD14F-DDC0-4BC9-9386-628EBD60600F}" srcOrd="1" destOrd="0" parTransId="{C5F1E2E8-2089-41AD-A99F-8EE739556383}" sibTransId="{CF2838A9-D43D-4FD1-8FED-6C2B31E7532C}"/>
    <dgm:cxn modelId="{A0C59F71-161E-4034-86C1-4E8A64CA1213}" type="presOf" srcId="{9187FFB9-B191-4A6B-B9DD-C2244222FBEE}" destId="{3D502B83-022F-4581-9B86-7BD5E983ED18}" srcOrd="0" destOrd="0" presId="urn:microsoft.com/office/officeart/2005/8/layout/default"/>
    <dgm:cxn modelId="{B8A60276-E3BA-4BEC-BC61-7C2E903EA036}" srcId="{9187FFB9-B191-4A6B-B9DD-C2244222FBEE}" destId="{50FE159E-1F50-4408-B008-4A92017084F1}" srcOrd="0" destOrd="0" parTransId="{7642ECE8-0513-4FEB-BF1D-B0D65169F48D}" sibTransId="{66948265-32E5-4C23-BB99-A03865BB9FF0}"/>
    <dgm:cxn modelId="{17461692-3A49-44DE-AFDF-E5D625B1C180}" srcId="{FEDA4582-3582-434E-9ED5-2988CED79A0B}" destId="{97B0E6EE-CA2D-4D75-B851-4D475324BBA4}" srcOrd="0" destOrd="0" parTransId="{FA443AF2-7993-471A-B7DE-7FDE90271987}" sibTransId="{B448E468-0D47-42E8-BD0E-08616062D92E}"/>
    <dgm:cxn modelId="{5C77229E-5838-42A1-8218-A0822C132CAA}" srcId="{50FE159E-1F50-4408-B008-4A92017084F1}" destId="{5E412EC2-C80F-4152-807C-9CD86551AAF6}" srcOrd="1" destOrd="0" parTransId="{A8A5474B-ADB9-4C20-9E31-42142B3309F4}" sibTransId="{671DDBF1-6B7F-4F08-88CD-27B8757EF120}"/>
    <dgm:cxn modelId="{571BE9C2-9F0D-49A4-BD10-AA7BCA7C97AA}" srcId="{9187FFB9-B191-4A6B-B9DD-C2244222FBEE}" destId="{FEDA4582-3582-434E-9ED5-2988CED79A0B}" srcOrd="2" destOrd="0" parTransId="{265A84DF-4B3A-4E7E-B2CC-A1F49E6CDB58}" sibTransId="{91476539-4720-4E66-968F-582E6D7172BA}"/>
    <dgm:cxn modelId="{EBE8A6D6-2B4F-4514-8A33-269E3E283653}" type="presOf" srcId="{50FE159E-1F50-4408-B008-4A92017084F1}" destId="{0EDD5F15-C30F-4FEA-90C3-0321FCF4B747}" srcOrd="0" destOrd="0" presId="urn:microsoft.com/office/officeart/2005/8/layout/default"/>
    <dgm:cxn modelId="{2629BEE8-123C-4A54-BB3F-39A904E63AA4}" srcId="{576CD14F-DDC0-4BC9-9386-628EBD60600F}" destId="{41F0A068-7BD4-45CB-B1B1-D17FE510CB52}" srcOrd="0" destOrd="0" parTransId="{E6EA705C-B219-493A-A5CF-675CE6F30A1A}" sibTransId="{8DACFF9D-0C06-40A7-8A90-4527C2E613E1}"/>
    <dgm:cxn modelId="{1CDDA9F4-4F1B-45E3-A7D7-9E7285AC9EE3}" type="presOf" srcId="{576CD14F-DDC0-4BC9-9386-628EBD60600F}" destId="{C63AB55D-CD19-4E6C-A3D2-6747185700D7}" srcOrd="0" destOrd="0" presId="urn:microsoft.com/office/officeart/2005/8/layout/default"/>
    <dgm:cxn modelId="{C352ADF7-9122-4CCF-8F22-B759943C5052}" srcId="{50FE159E-1F50-4408-B008-4A92017084F1}" destId="{A38AEBAD-62CA-4C67-B2F1-C1C788FBB6B5}" srcOrd="0" destOrd="0" parTransId="{3C5D29F0-7CBE-4BFB-BC23-FB6FDAAD5E25}" sibTransId="{2C5DD59E-1FBF-4640-9E01-0CEBFCAB2D21}"/>
    <dgm:cxn modelId="{815BCFED-2AFE-43F6-82F3-B49022DF3B30}" type="presParOf" srcId="{3D502B83-022F-4581-9B86-7BD5E983ED18}" destId="{0EDD5F15-C30F-4FEA-90C3-0321FCF4B747}" srcOrd="0" destOrd="0" presId="urn:microsoft.com/office/officeart/2005/8/layout/default"/>
    <dgm:cxn modelId="{5A51A170-F1FF-46F4-9CF8-A04689F392BA}" type="presParOf" srcId="{3D502B83-022F-4581-9B86-7BD5E983ED18}" destId="{AF982CA8-1239-402E-8294-B0D379D97D15}" srcOrd="1" destOrd="0" presId="urn:microsoft.com/office/officeart/2005/8/layout/default"/>
    <dgm:cxn modelId="{CCCEEC73-1BB9-47CF-AF95-FAAF9C4DEEDE}" type="presParOf" srcId="{3D502B83-022F-4581-9B86-7BD5E983ED18}" destId="{C63AB55D-CD19-4E6C-A3D2-6747185700D7}" srcOrd="2" destOrd="0" presId="urn:microsoft.com/office/officeart/2005/8/layout/default"/>
    <dgm:cxn modelId="{CE435EBA-95C0-497D-9440-580DAE54D947}" type="presParOf" srcId="{3D502B83-022F-4581-9B86-7BD5E983ED18}" destId="{6A4C3F8F-CC3A-4C13-A943-D602CB3E4B99}" srcOrd="3" destOrd="0" presId="urn:microsoft.com/office/officeart/2005/8/layout/default"/>
    <dgm:cxn modelId="{9415A34C-4F4F-44FD-8729-B4764A282FDD}" type="presParOf" srcId="{3D502B83-022F-4581-9B86-7BD5E983ED18}" destId="{632DC992-BE2F-4D7A-9D37-800980A9C96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D5F15-C30F-4FEA-90C3-0321FCF4B747}">
      <dsp:nvSpPr>
        <dsp:cNvPr id="0" name=""/>
        <dsp:cNvSpPr/>
      </dsp:nvSpPr>
      <dsp:spPr>
        <a:xfrm>
          <a:off x="0" y="248887"/>
          <a:ext cx="3235253" cy="19411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Fund Source: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Regional Surface Transportation Program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Transportation Development Act 2%</a:t>
          </a:r>
          <a:endParaRPr lang="en-US" sz="2000" kern="1200"/>
        </a:p>
      </dsp:txBody>
      <dsp:txXfrm>
        <a:off x="0" y="248887"/>
        <a:ext cx="3235253" cy="1941151"/>
      </dsp:txXfrm>
    </dsp:sp>
    <dsp:sp modelId="{C63AB55D-CD19-4E6C-A3D2-6747185700D7}">
      <dsp:nvSpPr>
        <dsp:cNvPr id="0" name=""/>
        <dsp:cNvSpPr/>
      </dsp:nvSpPr>
      <dsp:spPr>
        <a:xfrm>
          <a:off x="3558778" y="248887"/>
          <a:ext cx="3235253" cy="19411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Eligible Uses: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Highways, local streets, bicycle and pedestrian improvements, and limited transit</a:t>
          </a:r>
          <a:endParaRPr lang="en-US" sz="2000" kern="1200"/>
        </a:p>
      </dsp:txBody>
      <dsp:txXfrm>
        <a:off x="3558778" y="248887"/>
        <a:ext cx="3235253" cy="1941151"/>
      </dsp:txXfrm>
    </dsp:sp>
    <dsp:sp modelId="{632DC992-BE2F-4D7A-9D37-800980A9C96E}">
      <dsp:nvSpPr>
        <dsp:cNvPr id="0" name=""/>
        <dsp:cNvSpPr/>
      </dsp:nvSpPr>
      <dsp:spPr>
        <a:xfrm>
          <a:off x="7117556" y="248887"/>
          <a:ext cx="3235253" cy="19411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Fund Cycle: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FY 23/24 – 25/26</a:t>
          </a:r>
          <a:endParaRPr lang="en-US" sz="2000" kern="1200"/>
        </a:p>
      </dsp:txBody>
      <dsp:txXfrm>
        <a:off x="7117556" y="248887"/>
        <a:ext cx="3235253" cy="1941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A8E82-58CD-E045-8B98-B7A85B79B752}" type="datetime4">
              <a:rPr lang="en-US" smtClean="0"/>
              <a:pPr/>
              <a:t>March 21, 2023</a:t>
            </a:fld>
            <a:endParaRPr lang="en-US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Annual Review</a:t>
            </a:r>
            <a:endParaRPr lang="en-US" b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anneke@tamcmonterey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</p:spPr>
        <p:txBody>
          <a:bodyPr/>
          <a:lstStyle/>
          <a:p>
            <a:r>
              <a:rPr lang="en-US"/>
              <a:t>2023 Competitive Grants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/>
          <a:lstStyle/>
          <a:p>
            <a:r>
              <a:rPr lang="en-US">
                <a:latin typeface="+mj-lt"/>
              </a:rPr>
              <a:t>Transportation Agency for Monterey County</a:t>
            </a:r>
            <a:endParaRPr lang="en-US"/>
          </a:p>
          <a:p>
            <a:r>
              <a:rPr lang="en-US"/>
              <a:t>Board of Directors</a:t>
            </a:r>
          </a:p>
          <a:p>
            <a:r>
              <a:rPr lang="en-US"/>
              <a:t>March 22,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Program Changes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6C84BB-79EE-3092-EDC9-A0FBE2E0E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9546" y="2817406"/>
            <a:ext cx="4838700" cy="11205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Competitive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Moved from screening criteria to scoring criteria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54B9CC1-7D46-D4E4-C3F3-5A75C8112B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9546" y="2282528"/>
            <a:ext cx="4838700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Benefit/Cost Ratio Analysis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7D733B-A18C-59B0-FD2F-3DFBE8F2B295}"/>
              </a:ext>
            </a:extLst>
          </p:cNvPr>
          <p:cNvSpPr txBox="1">
            <a:spLocks/>
          </p:cNvSpPr>
          <p:nvPr/>
        </p:nvSpPr>
        <p:spPr>
          <a:xfrm>
            <a:off x="861868" y="6309823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10</a:t>
            </a:fld>
            <a:endParaRPr lang="en-US" sz="11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C18E5-AFE6-AD60-FA4F-8189CC9DEE55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pic>
        <p:nvPicPr>
          <p:cNvPr id="9" name="Picture 8" descr="A picture containing outdoor, nature, way, road&#10;&#10;Description automatically generated">
            <a:extLst>
              <a:ext uri="{FF2B5EF4-FFF2-40B4-BE49-F238E27FC236}">
                <a16:creationId xmlns:a16="http://schemas.microsoft.com/office/drawing/2014/main" id="{18074F0C-D269-E6CB-4B66-C470E16DC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58" r="24108" b="-158"/>
          <a:stretch/>
        </p:blipFill>
        <p:spPr>
          <a:xfrm>
            <a:off x="6362700" y="883943"/>
            <a:ext cx="4865278" cy="48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48135-C121-5C0C-B8D0-1F6B8326E1CD}"/>
              </a:ext>
            </a:extLst>
          </p:cNvPr>
          <p:cNvSpPr txBox="1"/>
          <p:nvPr/>
        </p:nvSpPr>
        <p:spPr>
          <a:xfrm>
            <a:off x="8111119" y="5343311"/>
            <a:ext cx="312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Holman Highway, Monterey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1F21D88-16C5-12EE-4C23-B3A91F2DF544}"/>
              </a:ext>
            </a:extLst>
          </p:cNvPr>
          <p:cNvSpPr txBox="1">
            <a:spLocks/>
          </p:cNvSpPr>
          <p:nvPr/>
        </p:nvSpPr>
        <p:spPr>
          <a:xfrm>
            <a:off x="959546" y="4592101"/>
            <a:ext cx="4838700" cy="11205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Benefits to disadvantaged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Addresses the needs of people with disabilities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793D2CB8-190B-4FC3-0286-4660E131B5CB}"/>
              </a:ext>
            </a:extLst>
          </p:cNvPr>
          <p:cNvSpPr txBox="1">
            <a:spLocks/>
          </p:cNvSpPr>
          <p:nvPr/>
        </p:nvSpPr>
        <p:spPr>
          <a:xfrm>
            <a:off x="959545" y="4057223"/>
            <a:ext cx="5859999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Disadvantaged Communities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BD2B407-FE15-911A-51E6-484D5F5387C7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5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1B5112F-E542-3862-DEEE-A5DE5DC3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970177" cy="610863"/>
          </a:xfrm>
        </p:spPr>
        <p:txBody>
          <a:bodyPr>
            <a:normAutofit/>
          </a:bodyPr>
          <a:lstStyle/>
          <a:p>
            <a:r>
              <a:rPr lang="en-US"/>
              <a:t>Timeline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29FFA6F0-2118-11C4-BB51-996468F282E4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020517386"/>
              </p:ext>
            </p:extLst>
          </p:nvPr>
        </p:nvGraphicFramePr>
        <p:xfrm>
          <a:off x="964023" y="1688293"/>
          <a:ext cx="9697606" cy="4297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47613">
                  <a:extLst>
                    <a:ext uri="{9D8B030D-6E8A-4147-A177-3AD203B41FA5}">
                      <a16:colId xmlns:a16="http://schemas.microsoft.com/office/drawing/2014/main" val="808116961"/>
                    </a:ext>
                  </a:extLst>
                </a:gridCol>
                <a:gridCol w="4149993">
                  <a:extLst>
                    <a:ext uri="{9D8B030D-6E8A-4147-A177-3AD203B41FA5}">
                      <a16:colId xmlns:a16="http://schemas.microsoft.com/office/drawing/2014/main" val="1906394147"/>
                    </a:ext>
                  </a:extLst>
                </a:gridCol>
              </a:tblGrid>
              <a:tr h="292498">
                <a:tc>
                  <a:txBody>
                    <a:bodyPr/>
                    <a:lstStyle/>
                    <a:p>
                      <a:r>
                        <a:rPr lang="en-US" sz="2000"/>
                        <a:t>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819000"/>
                  </a:ext>
                </a:extLst>
              </a:tr>
              <a:tr h="292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sng"/>
                        <a:t>TAMC Board Action:</a:t>
                      </a:r>
                    </a:p>
                    <a:p>
                      <a:r>
                        <a:rPr lang="en-US" sz="2000"/>
                        <a:t>Approve Guidelines &amp; Policies </a:t>
                      </a:r>
                    </a:p>
                    <a:p>
                      <a:r>
                        <a:rPr lang="en-US" sz="2000"/>
                        <a:t>Call for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March 22,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76316"/>
                  </a:ext>
                </a:extLst>
              </a:tr>
              <a:tr h="292498">
                <a:tc>
                  <a:txBody>
                    <a:bodyPr/>
                    <a:lstStyle/>
                    <a:p>
                      <a:r>
                        <a:rPr lang="en-US" sz="2000"/>
                        <a:t>Establish Review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May 3, 2023 (BPC nominations)</a:t>
                      </a:r>
                    </a:p>
                    <a:p>
                      <a:r>
                        <a:rPr lang="en-US" sz="2000"/>
                        <a:t>May 4, 2023 (TAC nominations)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787132"/>
                  </a:ext>
                </a:extLst>
              </a:tr>
              <a:tr h="292498">
                <a:tc>
                  <a:txBody>
                    <a:bodyPr/>
                    <a:lstStyle/>
                    <a:p>
                      <a:r>
                        <a:rPr lang="en-US" sz="2000"/>
                        <a:t>Grant Applications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June 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369506"/>
                  </a:ext>
                </a:extLst>
              </a:tr>
              <a:tr h="292498">
                <a:tc>
                  <a:txBody>
                    <a:bodyPr/>
                    <a:lstStyle/>
                    <a:p>
                      <a:r>
                        <a:rPr lang="en-US" sz="2000"/>
                        <a:t>Committee Application Review Finalized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June 22,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74030"/>
                  </a:ext>
                </a:extLst>
              </a:tr>
              <a:tr h="292498">
                <a:tc>
                  <a:txBody>
                    <a:bodyPr/>
                    <a:lstStyle/>
                    <a:p>
                      <a:r>
                        <a:rPr lang="en-US" sz="2000"/>
                        <a:t>Review Committee Scores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August 2, 2023 (BPC)</a:t>
                      </a:r>
                    </a:p>
                    <a:p>
                      <a:r>
                        <a:rPr lang="en-US" sz="2000"/>
                        <a:t>August 3, 2023 (TAC)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744476"/>
                  </a:ext>
                </a:extLst>
              </a:tr>
              <a:tr h="292498">
                <a:tc>
                  <a:txBody>
                    <a:bodyPr/>
                    <a:lstStyle/>
                    <a:p>
                      <a:r>
                        <a:rPr lang="en-US" sz="2000" u="sng"/>
                        <a:t>TAMC Board Action:</a:t>
                      </a:r>
                    </a:p>
                    <a:p>
                      <a:r>
                        <a:rPr lang="en-US" sz="2000"/>
                        <a:t>Approve Project Nominations via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August 23,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57777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EA83C5C-6005-E109-33ED-0D7537E95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>
              <a:latin typeface="+mn-lt"/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5F897201-681C-F748-38B4-020D0271B0EE}"/>
              </a:ext>
            </a:extLst>
          </p:cNvPr>
          <p:cNvSpPr txBox="1">
            <a:spLocks/>
          </p:cNvSpPr>
          <p:nvPr/>
        </p:nvSpPr>
        <p:spPr>
          <a:xfrm>
            <a:off x="1494789" y="6295118"/>
            <a:ext cx="1931901" cy="419719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993FEA39-A063-CF7E-D10D-DB53B3FB4DE1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177AD07-7460-47A8-8EA1-F9D23A2E2587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4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Next Steps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6C84BB-79EE-3092-EDC9-A0FBE2E0E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9546" y="2286000"/>
            <a:ext cx="4838700" cy="16519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Approve today’s staff 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Enter into new 3-year funding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Release the call for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Solicit participants in for the review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Applications due June 1,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Board approval of projects at the August 23, 2023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7D733B-A18C-59B0-FD2F-3DFBE8F2B295}"/>
              </a:ext>
            </a:extLst>
          </p:cNvPr>
          <p:cNvSpPr txBox="1">
            <a:spLocks/>
          </p:cNvSpPr>
          <p:nvPr/>
        </p:nvSpPr>
        <p:spPr>
          <a:xfrm>
            <a:off x="861868" y="6309823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12</a:t>
            </a:fld>
            <a:endParaRPr lang="en-US" sz="11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C18E5-AFE6-AD60-FA4F-8189CC9DEE55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pic>
        <p:nvPicPr>
          <p:cNvPr id="9" name="Picture 8" descr="A picture containing outdoor, nature, way, road&#10;&#10;Description automatically generated">
            <a:extLst>
              <a:ext uri="{FF2B5EF4-FFF2-40B4-BE49-F238E27FC236}">
                <a16:creationId xmlns:a16="http://schemas.microsoft.com/office/drawing/2014/main" id="{18074F0C-D269-E6CB-4B66-C470E16DC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58" r="24108" b="-158"/>
          <a:stretch/>
        </p:blipFill>
        <p:spPr>
          <a:xfrm>
            <a:off x="6362700" y="883943"/>
            <a:ext cx="4865278" cy="48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48135-C121-5C0C-B8D0-1F6B8326E1CD}"/>
              </a:ext>
            </a:extLst>
          </p:cNvPr>
          <p:cNvSpPr txBox="1"/>
          <p:nvPr/>
        </p:nvSpPr>
        <p:spPr>
          <a:xfrm>
            <a:off x="8111119" y="5343311"/>
            <a:ext cx="312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Holman Highway, Monterey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BD2B407-FE15-911A-51E6-484D5F5387C7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2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A575-1C9D-7E2F-4739-CBAD3767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6692922" cy="610863"/>
          </a:xfrm>
        </p:spPr>
        <p:txBody>
          <a:bodyPr>
            <a:normAutofit/>
          </a:bodyPr>
          <a:lstStyle/>
          <a:p>
            <a:r>
              <a:rPr lang="en-US"/>
              <a:t>Staff Recommendation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7E97-884D-D4AF-B1B4-E006130035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26AED-EFAF-ACBC-A14E-9A22C5095EAB}"/>
              </a:ext>
            </a:extLst>
          </p:cNvPr>
          <p:cNvSpPr txBox="1"/>
          <p:nvPr/>
        </p:nvSpPr>
        <p:spPr>
          <a:xfrm>
            <a:off x="1494789" y="2151393"/>
            <a:ext cx="9177385" cy="39908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spcAft>
                <a:spcPts val="1000"/>
              </a:spcAft>
              <a:buFont typeface="+mj-lt"/>
              <a:buAutoNum type="arabicPeriod"/>
            </a:pPr>
            <a:r>
              <a:rPr lang="en-US" sz="2000" b="1" i="0">
                <a:solidFill>
                  <a:srgbClr val="000000"/>
                </a:solidFill>
                <a:effectLst/>
              </a:rPr>
              <a:t>APPROVE</a:t>
            </a:r>
            <a:r>
              <a:rPr lang="en-US" sz="2000" b="0" i="0">
                <a:solidFill>
                  <a:srgbClr val="000000"/>
                </a:solidFill>
                <a:effectLst/>
              </a:rPr>
              <a:t> programming $3,600,000 of fair share formula Regional Surface Transportation Program (RSTP) Funds to the cities and County;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</a:pPr>
            <a:r>
              <a:rPr lang="en-US" sz="2000" b="1" i="0">
                <a:solidFill>
                  <a:srgbClr val="000000"/>
                </a:solidFill>
                <a:effectLst/>
              </a:rPr>
              <a:t>APPROVE</a:t>
            </a:r>
            <a:r>
              <a:rPr lang="en-US" sz="2000" b="0" i="0">
                <a:solidFill>
                  <a:srgbClr val="000000"/>
                </a:solidFill>
                <a:effectLst/>
              </a:rPr>
              <a:t> setting aside $1,800,000 (10%) of RSTP funds to the TAMC RSTP reserve;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</a:pPr>
            <a:r>
              <a:rPr lang="en-US" sz="2000" b="1" i="0">
                <a:solidFill>
                  <a:srgbClr val="000000"/>
                </a:solidFill>
                <a:effectLst/>
              </a:rPr>
              <a:t>APPROVE </a:t>
            </a:r>
            <a:r>
              <a:rPr lang="en-US" sz="2000" b="0" i="0">
                <a:solidFill>
                  <a:srgbClr val="000000"/>
                </a:solidFill>
                <a:effectLst/>
              </a:rPr>
              <a:t>setting aside $2,600,000 of RSTP funds to the Monterey County Rail Extension project;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</a:pPr>
            <a:r>
              <a:rPr lang="en-US" sz="2000" b="1" i="0">
                <a:solidFill>
                  <a:srgbClr val="000000"/>
                </a:solidFill>
                <a:effectLst/>
              </a:rPr>
              <a:t>APPROVE </a:t>
            </a:r>
            <a:r>
              <a:rPr lang="en-US" sz="2000" b="0" i="0">
                <a:solidFill>
                  <a:srgbClr val="000000"/>
                </a:solidFill>
                <a:effectLst/>
              </a:rPr>
              <a:t>the 2023 Master Funding Agreement template allowing minor modifications as approved by agency council; and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</a:pPr>
            <a:r>
              <a:rPr lang="en-US" sz="2000" b="1" i="0">
                <a:solidFill>
                  <a:srgbClr val="000000"/>
                </a:solidFill>
                <a:effectLst/>
              </a:rPr>
              <a:t>APPROVE </a:t>
            </a:r>
            <a:r>
              <a:rPr lang="en-US" sz="2000" b="0" i="0">
                <a:solidFill>
                  <a:srgbClr val="000000"/>
                </a:solidFill>
                <a:effectLst/>
              </a:rPr>
              <a:t>updated guidelines and application and </a:t>
            </a:r>
            <a:r>
              <a:rPr lang="en-US" sz="2000" b="1" i="0">
                <a:solidFill>
                  <a:srgbClr val="000000"/>
                </a:solidFill>
                <a:effectLst/>
              </a:rPr>
              <a:t>RELEASE</a:t>
            </a:r>
            <a:r>
              <a:rPr lang="en-US" sz="2000" b="0" i="0">
                <a:solidFill>
                  <a:srgbClr val="000000"/>
                </a:solidFill>
                <a:effectLst/>
              </a:rPr>
              <a:t> a call for projects to program $10,750,000 of competitive Transportation Development Act 2% and RSTP funds.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DAAB69C-097E-AED3-8BBF-2F3297B8DCFA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9692460-139A-2144-E03C-A3C71A68832B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7969CA2-01E0-4F2D-8C54-92652E629DFA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0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767661-63CB-A645-82F2-3B860E338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/>
              <a:t>Janneke Strause </a:t>
            </a:r>
            <a:r>
              <a:rPr lang="en-US"/>
              <a:t>  </a:t>
            </a:r>
          </a:p>
          <a:p>
            <a:r>
              <a:rPr lang="en-US">
                <a:hlinkClick r:id="rId3"/>
              </a:rPr>
              <a:t>Janneke@tamcmonterey.org</a:t>
            </a:r>
            <a:endParaRPr lang="en-US"/>
          </a:p>
          <a:p>
            <a:r>
              <a:rPr lang="en-US"/>
              <a:t>(831) 775-4410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0F25866-5DB1-334A-8037-692579FBDE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Comments or questions?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C944911-7CDD-41CC-A7F0-5B0CF85D54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0" r="4562"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53EAA-4A44-9C9E-5CD1-30CD2A84ECC9}"/>
              </a:ext>
            </a:extLst>
          </p:cNvPr>
          <p:cNvSpPr txBox="1"/>
          <p:nvPr/>
        </p:nvSpPr>
        <p:spPr>
          <a:xfrm>
            <a:off x="1670942" y="6391275"/>
            <a:ext cx="442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Downtown Salinas Complete Streets Project</a:t>
            </a:r>
          </a:p>
        </p:txBody>
      </p:sp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CAC9EF15-08A3-406D-9236-76A5454D5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r="22731"/>
          <a:stretch/>
        </p:blipFill>
        <p:spPr>
          <a:xfrm>
            <a:off x="6096000" y="-22543"/>
            <a:ext cx="6096000" cy="690308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Program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Fund Estimate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Program Changes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Timeline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Next Steps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A6DC3CD-D1EA-CA58-8B69-92B3943BF61E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F43B270-EAE1-03DA-476E-C7F77A0709A0}"/>
              </a:ext>
            </a:extLst>
          </p:cNvPr>
          <p:cNvSpPr txBox="1">
            <a:spLocks/>
          </p:cNvSpPr>
          <p:nvPr/>
        </p:nvSpPr>
        <p:spPr>
          <a:xfrm>
            <a:off x="1494789" y="6313590"/>
            <a:ext cx="1931901" cy="419719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3B7DE-F715-0504-6D06-851C9245C8B6}"/>
              </a:ext>
            </a:extLst>
          </p:cNvPr>
          <p:cNvSpPr txBox="1"/>
          <p:nvPr/>
        </p:nvSpPr>
        <p:spPr>
          <a:xfrm>
            <a:off x="8417249" y="6477238"/>
            <a:ext cx="377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Pacific Grove Point </a:t>
            </a:r>
            <a:r>
              <a:rPr lang="en-US" err="1"/>
              <a:t>Pinos</a:t>
            </a:r>
            <a:r>
              <a:rPr lang="en-US"/>
              <a:t> Trail Project</a:t>
            </a:r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39315B-8AAE-A946-ABBF-894F2E4B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n-US"/>
              <a:t>Program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EFD4E-3C68-714D-803E-EF85A323B9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19" name="Text Placeholder 13">
            <a:extLst>
              <a:ext uri="{FF2B5EF4-FFF2-40B4-BE49-F238E27FC236}">
                <a16:creationId xmlns:a16="http://schemas.microsoft.com/office/drawing/2014/main" id="{9036A2EC-AB83-5313-B024-B1226B8D3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899400"/>
              </p:ext>
            </p:extLst>
          </p:nvPr>
        </p:nvGraphicFramePr>
        <p:xfrm>
          <a:off x="952500" y="1939108"/>
          <a:ext cx="10352810" cy="2438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E255FF62-D663-19E6-492D-DE1D227A6E14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B3BF1E5-50DF-4913-A2A4-A49BCE380248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A06CB56A-CB8A-484D-6E59-029B1000158E}"/>
              </a:ext>
            </a:extLst>
          </p:cNvPr>
          <p:cNvSpPr txBox="1">
            <a:spLocks/>
          </p:cNvSpPr>
          <p:nvPr/>
        </p:nvSpPr>
        <p:spPr>
          <a:xfrm>
            <a:off x="1494789" y="6295118"/>
            <a:ext cx="1931901" cy="419719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</p:spTree>
    <p:extLst>
      <p:ext uri="{BB962C8B-B14F-4D97-AF65-F5344CB8AC3E}">
        <p14:creationId xmlns:p14="http://schemas.microsoft.com/office/powerpoint/2010/main" val="252153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560545" cy="610863"/>
          </a:xfrm>
        </p:spPr>
        <p:txBody>
          <a:bodyPr>
            <a:normAutofit/>
          </a:bodyPr>
          <a:lstStyle/>
          <a:p>
            <a:r>
              <a:rPr lang="en-US" b="1"/>
              <a:t>Fund Estimate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59D5C-769B-454A-A6E2-A988BC5DEF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3032135-BED3-EA38-0457-44508551A26A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293558919"/>
              </p:ext>
            </p:extLst>
          </p:nvPr>
        </p:nvGraphicFramePr>
        <p:xfrm>
          <a:off x="971550" y="1615101"/>
          <a:ext cx="10267949" cy="4120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657975">
                  <a:extLst>
                    <a:ext uri="{9D8B030D-6E8A-4147-A177-3AD203B41FA5}">
                      <a16:colId xmlns:a16="http://schemas.microsoft.com/office/drawing/2014/main" val="2227018490"/>
                    </a:ext>
                  </a:extLst>
                </a:gridCol>
                <a:gridCol w="3609974">
                  <a:extLst>
                    <a:ext uri="{9D8B030D-6E8A-4147-A177-3AD203B41FA5}">
                      <a16:colId xmlns:a16="http://schemas.microsoft.com/office/drawing/2014/main" val="834400287"/>
                    </a:ext>
                  </a:extLst>
                </a:gridCol>
              </a:tblGrid>
              <a:tr h="809881">
                <a:tc>
                  <a:txBody>
                    <a:bodyPr/>
                    <a:lstStyle/>
                    <a:p>
                      <a:r>
                        <a:rPr lang="en-US" sz="2000"/>
                        <a:t>Regional Surface Transportation Program</a:t>
                      </a:r>
                    </a:p>
                    <a:p>
                      <a:r>
                        <a:rPr lang="en-US" sz="2000"/>
                        <a:t>Fiscal Years 2023/24/25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$18,000,000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903695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Reserve (10%)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$1,800,000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105686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Rail Project Set Aside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$2,600,000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005929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Funds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$13,600,000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110483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Fair Share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$3,600,000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25784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Quick-Build Project Pilot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588060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Balance of Funds for Competitive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$9,000,000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461328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Transportation Development Act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$750,000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789028"/>
                  </a:ext>
                </a:extLst>
              </a:tr>
              <a:tr h="413850">
                <a:tc>
                  <a:txBody>
                    <a:bodyPr/>
                    <a:lstStyle/>
                    <a:p>
                      <a:r>
                        <a:rPr lang="en-US" sz="2000"/>
                        <a:t>Estimated Competitive Grant Funding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$10,750,000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879907"/>
                  </a:ext>
                </a:extLst>
              </a:tr>
            </a:tbl>
          </a:graphicData>
        </a:graphic>
      </p:graphicFrame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8107037-FD2E-F91D-22A6-070A436C4281}"/>
              </a:ext>
            </a:extLst>
          </p:cNvPr>
          <p:cNvSpPr txBox="1">
            <a:spLocks/>
          </p:cNvSpPr>
          <p:nvPr/>
        </p:nvSpPr>
        <p:spPr>
          <a:xfrm>
            <a:off x="1494789" y="6304354"/>
            <a:ext cx="1931901" cy="419719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C5F6368F-9AFA-5072-AFDB-DF1198B88C13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952BA53-50B8-445A-B314-E4CCB9CA5BDD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1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Program Changes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3" y="2211004"/>
            <a:ext cx="5897033" cy="23217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+mn-lt"/>
              </a:rPr>
              <a:t>Quick-Build Project Pilot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+mn-lt"/>
              </a:rPr>
              <a:t>Before-and-After Study Requirement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+mn-lt"/>
              </a:rPr>
              <a:t>Bicycle Level of Traffic Stress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+mn-lt"/>
              </a:rPr>
              <a:t>Benefit/Cost Ratio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+mn-lt"/>
              </a:rPr>
              <a:t>Disadvantaged Communities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80ADDAB-0204-695D-1120-B33385300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16667"/>
          <a:stretch/>
        </p:blipFill>
        <p:spPr>
          <a:xfrm rot="5400000">
            <a:off x="6421230" y="1627395"/>
            <a:ext cx="4835940" cy="3333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E5A3A-243A-B0BF-7649-8C0D91E5C925}"/>
              </a:ext>
            </a:extLst>
          </p:cNvPr>
          <p:cNvSpPr txBox="1"/>
          <p:nvPr/>
        </p:nvSpPr>
        <p:spPr>
          <a:xfrm>
            <a:off x="8162925" y="5342908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Metz Road, Soledad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5</a:t>
            </a:fld>
            <a:endParaRPr lang="en-US" sz="110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67449BE-A5F9-E024-CB20-F3C894F6F4F9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C3A4C83-7D73-541E-8932-5DA673F0011A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64BF6FA-2806-42FC-9DC6-5947493C2CA5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8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Eligible Projects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0C8F41-CBB1-E679-7CA7-38E754F91A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8958" y="2286000"/>
            <a:ext cx="5357283" cy="24394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Roundabouts or traffic circles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Protected intersections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Signal modifications/upgrades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Bicycle and pedestrian 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Electric vehicle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Bike racks or bike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Road repaving and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Vision Zero safety projects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E3439E-4B4C-F574-3703-06459C1B8D9F}"/>
              </a:ext>
            </a:extLst>
          </p:cNvPr>
          <p:cNvSpPr txBox="1">
            <a:spLocks/>
          </p:cNvSpPr>
          <p:nvPr/>
        </p:nvSpPr>
        <p:spPr>
          <a:xfrm>
            <a:off x="861868" y="6314014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6</a:t>
            </a:fld>
            <a:endParaRPr lang="en-US" sz="11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6997D-3030-0BD8-A3D9-D16444DC8860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pic>
        <p:nvPicPr>
          <p:cNvPr id="9" name="Picture 8" descr="A person riding a bicycle on a sidewalk&#10;&#10;Description automatically generated with medium confidence">
            <a:extLst>
              <a:ext uri="{FF2B5EF4-FFF2-40B4-BE49-F238E27FC236}">
                <a16:creationId xmlns:a16="http://schemas.microsoft.com/office/drawing/2014/main" id="{29494F38-405E-539D-3FCC-C78E0DE6D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20129" b="6917"/>
          <a:stretch/>
        </p:blipFill>
        <p:spPr>
          <a:xfrm>
            <a:off x="6362700" y="879063"/>
            <a:ext cx="4876800" cy="4847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7AEAF1-F95F-F01C-A33C-0A14CF8C443F}"/>
              </a:ext>
            </a:extLst>
          </p:cNvPr>
          <p:cNvSpPr txBox="1"/>
          <p:nvPr/>
        </p:nvSpPr>
        <p:spPr>
          <a:xfrm>
            <a:off x="8578900" y="5357213"/>
            <a:ext cx="266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Fremont Street, Monterey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7BA2A75-576E-A787-8F8A-3C6DFE4A2B9D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9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Program Changes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B6B022-B2CB-DFF2-0319-125FFEDD3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1" y="2791942"/>
            <a:ext cx="5137712" cy="21817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Competitive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Quickly address safety needs and improve comfort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Durable, low to moderate cost materials lasting 1 to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Implementation within 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BD6772-C3BB-7309-21E2-7D8C5A9DEE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Quick-Build Project Pilot Program</a:t>
            </a: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079B1A2E-D9A1-AD75-D109-20101DDC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635"/>
          <a:stretch/>
        </p:blipFill>
        <p:spPr>
          <a:xfrm>
            <a:off x="6362700" y="876299"/>
            <a:ext cx="4876800" cy="4838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57C5E-18E0-565B-A3D9-E38057AEAF2F}"/>
              </a:ext>
            </a:extLst>
          </p:cNvPr>
          <p:cNvSpPr txBox="1"/>
          <p:nvPr/>
        </p:nvSpPr>
        <p:spPr>
          <a:xfrm>
            <a:off x="6788727" y="5345668"/>
            <a:ext cx="445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Pop-up at MLK Elementary School, Seaside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67B936F-0B88-5FC3-D408-C044E6D0BEB2}"/>
              </a:ext>
            </a:extLst>
          </p:cNvPr>
          <p:cNvSpPr txBox="1">
            <a:spLocks/>
          </p:cNvSpPr>
          <p:nvPr/>
        </p:nvSpPr>
        <p:spPr>
          <a:xfrm>
            <a:off x="879190" y="6304512"/>
            <a:ext cx="413558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7</a:t>
            </a:fld>
            <a:endParaRPr lang="en-US" sz="110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DB65264-7018-0088-2C55-97E95E81D9E2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23D55012-E80E-1A35-3509-C57A16315F09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2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Program Changes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3" y="2788364"/>
            <a:ext cx="5897033" cy="1744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Support future development of innovative 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All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Aligned with stated project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Before study prior to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After study completed 12 months after construction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Before-and-After Study Requirement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80ADDAB-0204-695D-1120-B33385300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16667"/>
          <a:stretch/>
        </p:blipFill>
        <p:spPr>
          <a:xfrm rot="5400000">
            <a:off x="6421230" y="1627395"/>
            <a:ext cx="4835940" cy="3333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E5A3A-243A-B0BF-7649-8C0D91E5C925}"/>
              </a:ext>
            </a:extLst>
          </p:cNvPr>
          <p:cNvSpPr txBox="1"/>
          <p:nvPr/>
        </p:nvSpPr>
        <p:spPr>
          <a:xfrm>
            <a:off x="8162925" y="5342908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Metz Road, Soledad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8</a:t>
            </a:fld>
            <a:endParaRPr lang="en-US" sz="110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67449BE-A5F9-E024-CB20-F3C894F6F4F9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C3A4C83-7D73-541E-8932-5DA673F0011A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0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5131977" cy="610863"/>
          </a:xfrm>
        </p:spPr>
        <p:txBody>
          <a:bodyPr>
            <a:normAutofit/>
          </a:bodyPr>
          <a:lstStyle/>
          <a:p>
            <a:r>
              <a:rPr lang="en-US"/>
              <a:t>Program Changes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0C8F41-CBB1-E679-7CA7-38E754F91A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8958" y="2762737"/>
            <a:ext cx="5357283" cy="19627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Competitive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Analysis tool provided is based on the Mineta Transportation Institute report “Low-Stress Bicycling and Network Connectivity” and NACTO’s “Urban Bikeway Design Guide”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Points given to projects that anticipate improved level of traffic stress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3BC854-333B-031B-8C59-35981F82CE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4023" y="2290618"/>
            <a:ext cx="5981700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Bicycle Level of Traffic Stress Analysis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E3439E-4B4C-F574-3703-06459C1B8D9F}"/>
              </a:ext>
            </a:extLst>
          </p:cNvPr>
          <p:cNvSpPr txBox="1">
            <a:spLocks/>
          </p:cNvSpPr>
          <p:nvPr/>
        </p:nvSpPr>
        <p:spPr>
          <a:xfrm>
            <a:off x="861868" y="6314014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9</a:t>
            </a:fld>
            <a:endParaRPr lang="en-US" sz="11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6997D-3030-0BD8-A3D9-D16444DC8860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pic>
        <p:nvPicPr>
          <p:cNvPr id="9" name="Picture 8" descr="A person riding a bicycle on a sidewalk&#10;&#10;Description automatically generated with medium confidence">
            <a:extLst>
              <a:ext uri="{FF2B5EF4-FFF2-40B4-BE49-F238E27FC236}">
                <a16:creationId xmlns:a16="http://schemas.microsoft.com/office/drawing/2014/main" id="{29494F38-405E-539D-3FCC-C78E0DE6D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20129" b="6917"/>
          <a:stretch/>
        </p:blipFill>
        <p:spPr>
          <a:xfrm>
            <a:off x="6362700" y="879063"/>
            <a:ext cx="4876800" cy="4847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7AEAF1-F95F-F01C-A33C-0A14CF8C443F}"/>
              </a:ext>
            </a:extLst>
          </p:cNvPr>
          <p:cNvSpPr txBox="1"/>
          <p:nvPr/>
        </p:nvSpPr>
        <p:spPr>
          <a:xfrm>
            <a:off x="8578900" y="5357213"/>
            <a:ext cx="266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Fremont Street, Monterey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7BA2A75-576E-A787-8F8A-3C6DFE4A2B9D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March 21, 2023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8432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C_Win32_MW_JS_SL_v2.potx" id="{230A82CA-9023-4220-9E5B-0E652CF31B20}" vid="{96196EC2-C392-482E-BF29-9BD12A626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7" ma:contentTypeDescription="Create a new document." ma:contentTypeScope="" ma:versionID="8076eaba1d71ec71e4ee2fed84b9017b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e8f68ea18a4c701a9e76dd67f5fbc0f5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c22578f-816f-46db-a965-a1ef8daeb1c2" xsi:nil="true"/>
    <lcf76f155ced4ddcb4097134ff3c332f xmlns="dc22578f-816f-46db-a965-a1ef8daeb1c2">
      <Terms xmlns="http://schemas.microsoft.com/office/infopath/2007/PartnerControls"/>
    </lcf76f155ced4ddcb4097134ff3c332f>
    <_Flow_SignoffStatus xmlns="dc22578f-816f-46db-a965-a1ef8daeb1c2" xsi:nil="true"/>
    <TaxCatchAll xmlns="faf2dff7-1506-4aa5-8991-bbb7af5dd8fc" xsi:nil="true"/>
  </documentManagement>
</p:properties>
</file>

<file path=customXml/itemProps1.xml><?xml version="1.0" encoding="utf-8"?>
<ds:datastoreItem xmlns:ds="http://schemas.openxmlformats.org/officeDocument/2006/customXml" ds:itemID="{7138E89C-9725-4256-ADF7-9AEA042DDD69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dc22578f-816f-46db-a965-a1ef8daeb1c2"/>
    <ds:schemaRef ds:uri="faf2dff7-1506-4aa5-8991-bbb7af5dd8fc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{56500AD1-5B36-4E3F-97DA-A493970199FC}tf78853419_win32</Template>
  <TotalTime>0</TotalTime>
  <Words>654</Words>
  <Application>Microsoft Office PowerPoint</Application>
  <PresentationFormat>Widescreen</PresentationFormat>
  <Paragraphs>162</Paragraphs>
  <Slides>14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Franklin Gothic Book</vt:lpstr>
      <vt:lpstr>Franklin Gothic Demi</vt:lpstr>
      <vt:lpstr>Wingdings</vt:lpstr>
      <vt:lpstr>Theme1</vt:lpstr>
      <vt:lpstr>2023 Competitive Grants Program</vt:lpstr>
      <vt:lpstr>Agenda</vt:lpstr>
      <vt:lpstr>Program Overview</vt:lpstr>
      <vt:lpstr>Fund Estimate</vt:lpstr>
      <vt:lpstr>Program Changes</vt:lpstr>
      <vt:lpstr>Eligible Projects</vt:lpstr>
      <vt:lpstr>Program Changes</vt:lpstr>
      <vt:lpstr>Program Changes</vt:lpstr>
      <vt:lpstr>Program Changes</vt:lpstr>
      <vt:lpstr>Program Changes</vt:lpstr>
      <vt:lpstr>Timeline</vt:lpstr>
      <vt:lpstr>Next Steps</vt:lpstr>
      <vt:lpstr>Staff Recommendation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Competitive Grants Program</dc:title>
  <dc:creator>Janneke Strause</dc:creator>
  <cp:lastModifiedBy>Janneke Strause</cp:lastModifiedBy>
  <cp:revision>1</cp:revision>
  <dcterms:created xsi:type="dcterms:W3CDTF">2023-01-30T22:31:36Z</dcterms:created>
  <dcterms:modified xsi:type="dcterms:W3CDTF">2023-03-21T17:35:48Z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