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17"/>
  </p:notesMasterIdLst>
  <p:handoutMasterIdLst>
    <p:handoutMasterId r:id="rId18"/>
  </p:handoutMasterIdLst>
  <p:sldIdLst>
    <p:sldId id="281" r:id="rId5"/>
    <p:sldId id="355" r:id="rId6"/>
    <p:sldId id="354" r:id="rId7"/>
    <p:sldId id="362" r:id="rId8"/>
    <p:sldId id="364" r:id="rId9"/>
    <p:sldId id="361" r:id="rId10"/>
    <p:sldId id="353" r:id="rId11"/>
    <p:sldId id="365" r:id="rId12"/>
    <p:sldId id="358" r:id="rId13"/>
    <p:sldId id="272" r:id="rId14"/>
    <p:sldId id="366" r:id="rId15"/>
    <p:sldId id="35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60" userDrawn="1">
          <p15:clr>
            <a:srgbClr val="A4A3A4"/>
          </p15:clr>
        </p15:guide>
        <p15:guide id="2" pos="7392"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045" autoAdjust="0"/>
  </p:normalViewPr>
  <p:slideViewPr>
    <p:cSldViewPr snapToGrid="0">
      <p:cViewPr varScale="1">
        <p:scale>
          <a:sx n="80" d="100"/>
          <a:sy n="80" d="100"/>
        </p:scale>
        <p:origin x="126" y="558"/>
      </p:cViewPr>
      <p:guideLst>
        <p:guide pos="360"/>
        <p:guide pos="7392"/>
        <p:guide orient="horz" pos="2160"/>
      </p:guideLst>
    </p:cSldViewPr>
  </p:slideViewPr>
  <p:notesTextViewPr>
    <p:cViewPr>
      <p:scale>
        <a:sx n="1" d="1"/>
        <a:sy n="1" d="1"/>
      </p:scale>
      <p:origin x="0" y="0"/>
    </p:cViewPr>
  </p:notesTextViewPr>
  <p:sorterViewPr>
    <p:cViewPr>
      <p:scale>
        <a:sx n="100" d="100"/>
        <a:sy n="100" d="100"/>
      </p:scale>
      <p:origin x="0" y="-48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1" qsCatId="simple" csTypeId="urn:microsoft.com/office/officeart/2005/8/colors/colorful1" csCatId="colorful" phldr="1"/>
      <dgm:spPr/>
      <dgm:t>
        <a:bodyPr/>
        <a:lstStyle/>
        <a:p>
          <a:endParaRPr lang="en-US"/>
        </a:p>
      </dgm:t>
    </dgm:pt>
    <dgm:pt modelId="{4259F840-24E7-476F-9F30-482E46395856}">
      <dgm:prSet phldrT="[Text]"/>
      <dgm:spPr>
        <a:solidFill>
          <a:schemeClr val="accent1"/>
        </a:solidFill>
        <a:ln>
          <a:solidFill>
            <a:schemeClr val="accent1"/>
          </a:solidFill>
        </a:ln>
      </dgm:spPr>
      <dgm:t>
        <a:bodyPr/>
        <a:lstStyle/>
        <a:p>
          <a:r>
            <a:rPr lang="en-US" dirty="0"/>
            <a:t>March 2023</a:t>
          </a:r>
        </a:p>
      </dgm:t>
    </dgm:pt>
    <dgm:pt modelId="{FCE8068D-7E50-4749-A8D0-ADEDAC5637B3}" type="parTrans" cxnId="{42EE41D1-3C16-4937-BB38-B076896C09A0}">
      <dgm:prSet/>
      <dgm:spPr/>
      <dgm:t>
        <a:bodyPr/>
        <a:lstStyle/>
        <a:p>
          <a:endParaRPr lang="en-US"/>
        </a:p>
      </dgm:t>
    </dgm:pt>
    <dgm:pt modelId="{DCC444A4-F20A-48F5-A61E-47BFFF185A57}" type="sibTrans" cxnId="{42EE41D1-3C16-4937-BB38-B076896C09A0}">
      <dgm:prSet/>
      <dgm:spPr/>
      <dgm:t>
        <a:bodyPr/>
        <a:lstStyle/>
        <a:p>
          <a:endParaRPr lang="en-US"/>
        </a:p>
      </dgm:t>
    </dgm:pt>
    <dgm:pt modelId="{B54C8F6C-BE1E-4EAB-B7A0-48DE01FFAA36}">
      <dgm:prSet phldrT="[Text]"/>
      <dgm:spPr/>
      <dgm:t>
        <a:bodyPr/>
        <a:lstStyle/>
        <a:p>
          <a:r>
            <a:rPr lang="en-US" b="0" i="0" u="none" dirty="0"/>
            <a:t>TAMC Board approved Final Design and ROW Request for Proposals</a:t>
          </a:r>
          <a:endParaRPr lang="en-US" dirty="0"/>
        </a:p>
      </dgm:t>
    </dgm:pt>
    <dgm:pt modelId="{8DE7CD45-B7C0-432E-B819-6A7D97E31315}" type="parTrans" cxnId="{770CA1CC-3DDD-451E-AE83-A71CA570260C}">
      <dgm:prSet/>
      <dgm:spPr/>
      <dgm:t>
        <a:bodyPr/>
        <a:lstStyle/>
        <a:p>
          <a:endParaRPr lang="en-US"/>
        </a:p>
      </dgm:t>
    </dgm:pt>
    <dgm:pt modelId="{C33B8BEF-A818-4A2F-A99A-E2B29895E184}" type="sibTrans" cxnId="{770CA1CC-3DDD-451E-AE83-A71CA570260C}">
      <dgm:prSet/>
      <dgm:spPr/>
      <dgm:t>
        <a:bodyPr/>
        <a:lstStyle/>
        <a:p>
          <a:endParaRPr lang="en-US"/>
        </a:p>
      </dgm:t>
    </dgm:pt>
    <dgm:pt modelId="{E4033A39-DCC4-4038-9562-AEDDBBB37A99}">
      <dgm:prSet phldrT="[Text]"/>
      <dgm:spPr>
        <a:solidFill>
          <a:schemeClr val="accent4"/>
        </a:solidFill>
        <a:ln>
          <a:solidFill>
            <a:schemeClr val="accent4"/>
          </a:solidFill>
        </a:ln>
      </dgm:spPr>
      <dgm:t>
        <a:bodyPr/>
        <a:lstStyle/>
        <a:p>
          <a:r>
            <a:rPr lang="en-US" dirty="0"/>
            <a:t>August 2023</a:t>
          </a:r>
        </a:p>
      </dgm:t>
    </dgm:pt>
    <dgm:pt modelId="{048EEAE6-78BA-4B00-B7BB-9C22DBB1E8F4}" type="parTrans" cxnId="{32EF2862-2950-4DF8-BEA8-CD19460CCA31}">
      <dgm:prSet/>
      <dgm:spPr/>
      <dgm:t>
        <a:bodyPr/>
        <a:lstStyle/>
        <a:p>
          <a:endParaRPr lang="en-US"/>
        </a:p>
      </dgm:t>
    </dgm:pt>
    <dgm:pt modelId="{80AB0E5B-0C58-465D-A545-5B21133D2849}" type="sibTrans" cxnId="{32EF2862-2950-4DF8-BEA8-CD19460CCA31}">
      <dgm:prSet/>
      <dgm:spPr/>
      <dgm:t>
        <a:bodyPr/>
        <a:lstStyle/>
        <a:p>
          <a:endParaRPr lang="en-US"/>
        </a:p>
      </dgm:t>
    </dgm:pt>
    <dgm:pt modelId="{A4C0B4E4-70AD-4901-9E3F-7EA25DD6DAA1}">
      <dgm:prSet phldrT="[Text]"/>
      <dgm:spPr/>
      <dgm:t>
        <a:bodyPr/>
        <a:lstStyle/>
        <a:p>
          <a:r>
            <a:rPr lang="en-US" b="0" i="0" u="none" dirty="0"/>
            <a:t>TAMC Board Approve Contract with GHD, Inc.</a:t>
          </a:r>
          <a:endParaRPr lang="en-US" dirty="0"/>
        </a:p>
      </dgm:t>
    </dgm:pt>
    <dgm:pt modelId="{701D9033-BAD3-4299-933F-A47AFDC2ECD0}" type="parTrans" cxnId="{5E74CB62-E52E-4CEE-8AA1-9812BFC0D67E}">
      <dgm:prSet/>
      <dgm:spPr/>
      <dgm:t>
        <a:bodyPr/>
        <a:lstStyle/>
        <a:p>
          <a:endParaRPr lang="en-US"/>
        </a:p>
      </dgm:t>
    </dgm:pt>
    <dgm:pt modelId="{657DB10D-2517-48AA-B970-6D815DBD4123}" type="sibTrans" cxnId="{5E74CB62-E52E-4CEE-8AA1-9812BFC0D67E}">
      <dgm:prSet/>
      <dgm:spPr/>
      <dgm:t>
        <a:bodyPr/>
        <a:lstStyle/>
        <a:p>
          <a:endParaRPr lang="en-US"/>
        </a:p>
      </dgm:t>
    </dgm:pt>
    <dgm:pt modelId="{87BF7896-20EA-4E8F-B6F4-A34EC5C9CB50}">
      <dgm:prSet phldrT="[Text]"/>
      <dgm:spPr>
        <a:solidFill>
          <a:schemeClr val="accent5"/>
        </a:solidFill>
        <a:ln>
          <a:solidFill>
            <a:schemeClr val="accent5"/>
          </a:solidFill>
        </a:ln>
      </dgm:spPr>
      <dgm:t>
        <a:bodyPr/>
        <a:lstStyle/>
        <a:p>
          <a:r>
            <a:rPr lang="en-US" dirty="0"/>
            <a:t>September 2023</a:t>
          </a:r>
        </a:p>
      </dgm:t>
    </dgm:pt>
    <dgm:pt modelId="{05E47BA5-F724-4AEE-9B5B-401F18E028E6}" type="parTrans" cxnId="{92330C11-C197-4512-BDA4-8D8A69AF7D1C}">
      <dgm:prSet/>
      <dgm:spPr/>
      <dgm:t>
        <a:bodyPr/>
        <a:lstStyle/>
        <a:p>
          <a:endParaRPr lang="en-US"/>
        </a:p>
      </dgm:t>
    </dgm:pt>
    <dgm:pt modelId="{D63CE73E-35DE-48C3-8753-7648BC953C0D}" type="sibTrans" cxnId="{92330C11-C197-4512-BDA4-8D8A69AF7D1C}">
      <dgm:prSet/>
      <dgm:spPr/>
      <dgm:t>
        <a:bodyPr/>
        <a:lstStyle/>
        <a:p>
          <a:endParaRPr lang="en-US"/>
        </a:p>
      </dgm:t>
    </dgm:pt>
    <dgm:pt modelId="{43CBB0A2-9D75-4264-8A30-3E8974B40658}">
      <dgm:prSet phldrT="[Text]"/>
      <dgm:spPr/>
      <dgm:t>
        <a:bodyPr/>
        <a:lstStyle/>
        <a:p>
          <a:r>
            <a:rPr lang="en-US" b="0" i="0" u="none" dirty="0"/>
            <a:t>Begin Final Design and ROW</a:t>
          </a:r>
          <a:endParaRPr lang="en-US" dirty="0"/>
        </a:p>
      </dgm:t>
    </dgm:pt>
    <dgm:pt modelId="{F806E590-5F8E-48A1-96AC-9E738290D2ED}" type="parTrans" cxnId="{4D2DF581-8128-4440-9E51-29109DC6ED52}">
      <dgm:prSet/>
      <dgm:spPr/>
      <dgm:t>
        <a:bodyPr/>
        <a:lstStyle/>
        <a:p>
          <a:endParaRPr lang="en-US"/>
        </a:p>
      </dgm:t>
    </dgm:pt>
    <dgm:pt modelId="{20F77EFB-335C-4BC3-AD95-8421EDF343E6}" type="sibTrans" cxnId="{4D2DF581-8128-4440-9E51-29109DC6ED52}">
      <dgm:prSet/>
      <dgm:spPr/>
      <dgm:t>
        <a:bodyPr/>
        <a:lstStyle/>
        <a:p>
          <a:endParaRPr lang="en-US"/>
        </a:p>
      </dgm:t>
    </dgm:pt>
    <dgm:pt modelId="{660CF888-26B9-4DCA-B7E0-A150825288D0}">
      <dgm:prSet phldrT="[Text]"/>
      <dgm:spPr>
        <a:solidFill>
          <a:schemeClr val="accent6"/>
        </a:solidFill>
        <a:ln>
          <a:solidFill>
            <a:schemeClr val="accent6"/>
          </a:solidFill>
        </a:ln>
      </dgm:spPr>
      <dgm:t>
        <a:bodyPr/>
        <a:lstStyle/>
        <a:p>
          <a:r>
            <a:rPr lang="en-US" dirty="0"/>
            <a:t>May 2025</a:t>
          </a:r>
        </a:p>
      </dgm:t>
    </dgm:pt>
    <dgm:pt modelId="{C1C2508F-5620-49AF-BFC7-5EF96CC474E3}" type="parTrans" cxnId="{947C7663-DE86-43C7-B3C9-9F5928A23C68}">
      <dgm:prSet/>
      <dgm:spPr/>
      <dgm:t>
        <a:bodyPr/>
        <a:lstStyle/>
        <a:p>
          <a:endParaRPr lang="en-US"/>
        </a:p>
      </dgm:t>
    </dgm:pt>
    <dgm:pt modelId="{197B6A99-6CC2-49FD-8495-CB34839ABB2C}" type="sibTrans" cxnId="{947C7663-DE86-43C7-B3C9-9F5928A23C68}">
      <dgm:prSet/>
      <dgm:spPr/>
      <dgm:t>
        <a:bodyPr/>
        <a:lstStyle/>
        <a:p>
          <a:endParaRPr lang="en-US"/>
        </a:p>
      </dgm:t>
    </dgm:pt>
    <dgm:pt modelId="{BA1616FF-810F-45C9-9A2F-AC41CB3CC6BC}">
      <dgm:prSet phldrT="[Text]"/>
      <dgm:spPr/>
      <dgm:t>
        <a:bodyPr/>
        <a:lstStyle/>
        <a:p>
          <a:r>
            <a:rPr lang="en-US" b="0" i="0" u="none" dirty="0"/>
            <a:t>Begin Construction</a:t>
          </a:r>
          <a:endParaRPr lang="en-US" dirty="0"/>
        </a:p>
      </dgm:t>
    </dgm:pt>
    <dgm:pt modelId="{9544FBF8-477A-41E1-A1AC-3D721A7822EB}" type="parTrans" cxnId="{BA5CF126-908D-4215-B2E2-AF7012301DA0}">
      <dgm:prSet/>
      <dgm:spPr/>
      <dgm:t>
        <a:bodyPr/>
        <a:lstStyle/>
        <a:p>
          <a:endParaRPr lang="en-US"/>
        </a:p>
      </dgm:t>
    </dgm:pt>
    <dgm:pt modelId="{6F62B292-7542-4770-A5DA-AD6E93F9642D}" type="sibTrans" cxnId="{BA5CF126-908D-4215-B2E2-AF7012301DA0}">
      <dgm:prSet/>
      <dgm:spPr/>
      <dgm:t>
        <a:bodyPr/>
        <a:lstStyle/>
        <a:p>
          <a:endParaRPr lang="en-US"/>
        </a:p>
      </dgm:t>
    </dgm:pt>
    <dgm:pt modelId="{97DB74B5-36C1-4083-BE16-BE9779159093}">
      <dgm:prSet phldrT="[Text]"/>
      <dgm:spPr>
        <a:solidFill>
          <a:schemeClr val="accent6">
            <a:lumMod val="75000"/>
          </a:schemeClr>
        </a:solidFill>
      </dgm:spPr>
      <dgm:t>
        <a:bodyPr/>
        <a:lstStyle/>
        <a:p>
          <a:r>
            <a:rPr lang="en-US" dirty="0"/>
            <a:t>October 2026</a:t>
          </a:r>
        </a:p>
      </dgm:t>
    </dgm:pt>
    <dgm:pt modelId="{6C1A497B-059D-41D7-B22F-7BDC6CFD947A}" type="parTrans" cxnId="{97D15D88-2DC1-4956-9B64-C442B4AE1CB3}">
      <dgm:prSet/>
      <dgm:spPr/>
      <dgm:t>
        <a:bodyPr/>
        <a:lstStyle/>
        <a:p>
          <a:endParaRPr lang="en-US"/>
        </a:p>
      </dgm:t>
    </dgm:pt>
    <dgm:pt modelId="{F04D9720-1E1D-4133-9C2F-A9F070591B2B}" type="sibTrans" cxnId="{97D15D88-2DC1-4956-9B64-C442B4AE1CB3}">
      <dgm:prSet/>
      <dgm:spPr/>
      <dgm:t>
        <a:bodyPr/>
        <a:lstStyle/>
        <a:p>
          <a:endParaRPr lang="en-US"/>
        </a:p>
      </dgm:t>
    </dgm:pt>
    <dgm:pt modelId="{B059B0DE-AE0E-408C-98A7-05AB6DD73373}">
      <dgm:prSet phldrT="[Text]"/>
      <dgm:spPr/>
      <dgm:t>
        <a:bodyPr/>
        <a:lstStyle/>
        <a:p>
          <a:r>
            <a:rPr lang="en-US" b="0" i="0" u="none" dirty="0"/>
            <a:t>End Construction</a:t>
          </a:r>
          <a:endParaRPr lang="en-US" dirty="0"/>
        </a:p>
      </dgm:t>
    </dgm:pt>
    <dgm:pt modelId="{727AA871-1A31-445C-A336-3204D36FAC47}" type="parTrans" cxnId="{4961C5D8-87CF-431D-8E8D-857C807E64B3}">
      <dgm:prSet/>
      <dgm:spPr/>
      <dgm:t>
        <a:bodyPr/>
        <a:lstStyle/>
        <a:p>
          <a:endParaRPr lang="en-US"/>
        </a:p>
      </dgm:t>
    </dgm:pt>
    <dgm:pt modelId="{EB87680C-8ED2-476E-AF1D-D26D672907E1}" type="sibTrans" cxnId="{4961C5D8-87CF-431D-8E8D-857C807E64B3}">
      <dgm:prSet/>
      <dgm:spPr/>
      <dgm:t>
        <a:bodyPr/>
        <a:lstStyle/>
        <a:p>
          <a:endParaRPr lang="en-US"/>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5">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5">
        <dgm:presLayoutVars>
          <dgm:bulletEnabled val="1"/>
        </dgm:presLayoutVars>
      </dgm:prSet>
      <dgm:spPr/>
    </dgm:pt>
    <dgm:pt modelId="{6BA46904-CB7C-4538-BD49-D3891EF19552}" type="pres">
      <dgm:prSet presAssocID="{4259F840-24E7-476F-9F30-482E46395856}" presName="ConnectLine1" presStyleLbl="sibTrans1D1" presStyleIdx="0" presStyleCnt="5"/>
      <dgm:spPr>
        <a:noFill/>
        <a:ln w="6350" cap="flat" cmpd="sng" algn="ctr">
          <a:solidFill>
            <a:schemeClr val="accent1"/>
          </a:solidFill>
          <a:prstDash val="dash"/>
          <a:miter lim="800000"/>
        </a:ln>
        <a:effectLst/>
      </dgm:spPr>
    </dgm:pt>
    <dgm:pt modelId="{049FDBD0-77FE-49D1-A275-A272C8C5E426}" type="pres">
      <dgm:prSet presAssocID="{4259F840-24E7-476F-9F30-482E46395856}" presName="ConnectLineEnd1" presStyleLbl="lnNode1" presStyleIdx="0" presStyleCnt="5"/>
      <dgm:spPr>
        <a:solidFill>
          <a:schemeClr val="accent1"/>
        </a:solidFill>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5">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5">
        <dgm:presLayoutVars>
          <dgm:bulletEnabled val="1"/>
        </dgm:presLayoutVars>
      </dgm:prSet>
      <dgm:spPr/>
    </dgm:pt>
    <dgm:pt modelId="{080474C8-0FEA-4FD1-97F1-0978CFB4A37F}" type="pres">
      <dgm:prSet presAssocID="{E4033A39-DCC4-4038-9562-AEDDBBB37A99}" presName="ConnectLine1" presStyleLbl="sibTrans1D1" presStyleIdx="1" presStyleCnt="5"/>
      <dgm:spPr>
        <a:noFill/>
        <a:ln w="6350" cap="flat" cmpd="sng" algn="ctr">
          <a:solidFill>
            <a:schemeClr val="accent4"/>
          </a:solidFill>
          <a:prstDash val="dash"/>
          <a:miter lim="800000"/>
        </a:ln>
        <a:effectLst/>
      </dgm:spPr>
    </dgm:pt>
    <dgm:pt modelId="{4797FB61-2602-4A58-81E6-6F133DB1E419}" type="pres">
      <dgm:prSet presAssocID="{E4033A39-DCC4-4038-9562-AEDDBBB37A99}" presName="ConnectLineEnd1" presStyleLbl="lnNode1" presStyleIdx="1" presStyleCnt="5"/>
      <dgm:spPr>
        <a:solidFill>
          <a:schemeClr val="accent4"/>
        </a:solidFill>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5">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5">
        <dgm:presLayoutVars>
          <dgm:bulletEnabled val="1"/>
        </dgm:presLayoutVars>
      </dgm:prSet>
      <dgm:spPr/>
    </dgm:pt>
    <dgm:pt modelId="{89759DE5-9F8A-470E-A6D8-F13BB4DEE93D}" type="pres">
      <dgm:prSet presAssocID="{87BF7896-20EA-4E8F-B6F4-A34EC5C9CB50}" presName="ConnectLine1" presStyleLbl="sibTrans1D1" presStyleIdx="2" presStyleCnt="5"/>
      <dgm:spPr>
        <a:noFill/>
        <a:ln w="6350" cap="flat" cmpd="sng" algn="ctr">
          <a:solidFill>
            <a:schemeClr val="accent5"/>
          </a:solidFill>
          <a:prstDash val="dash"/>
          <a:miter lim="800000"/>
        </a:ln>
        <a:effectLst/>
      </dgm:spPr>
    </dgm:pt>
    <dgm:pt modelId="{07CCF286-8B46-4A20-ACAC-84BA2D6EFBBC}" type="pres">
      <dgm:prSet presAssocID="{87BF7896-20EA-4E8F-B6F4-A34EC5C9CB50}" presName="ConnectLineEnd1" presStyleLbl="lnNode1" presStyleIdx="2" presStyleCnt="5"/>
      <dgm:spPr>
        <a:solidFill>
          <a:schemeClr val="accent5"/>
        </a:solidFill>
      </dgm:spPr>
    </dgm:pt>
    <dgm:pt modelId="{4624FC32-5405-42B1-B5CC-DF0659852A58}" type="pres">
      <dgm:prSet presAssocID="{87BF7896-20EA-4E8F-B6F4-A34EC5C9CB50}" presName="EmptyPane1" presStyleCnt="0"/>
      <dgm:spPr/>
    </dgm:pt>
    <dgm:pt modelId="{59F6C2B0-B773-4ADB-86AA-E3CF7680518A}" type="pres">
      <dgm:prSet presAssocID="{D63CE73E-35DE-48C3-8753-7648BC953C0D}" presName="spaceBetweenRectangles1" presStyleCnt="0"/>
      <dgm:spPr/>
    </dgm:pt>
    <dgm:pt modelId="{B0E1F84C-D563-44BC-8BD7-46D8F837902A}" type="pres">
      <dgm:prSet presAssocID="{660CF888-26B9-4DCA-B7E0-A150825288D0}" presName="composite1" presStyleCnt="0"/>
      <dgm:spPr/>
    </dgm:pt>
    <dgm:pt modelId="{AA687F1E-592A-4A16-9630-0E0C2D82BDEC}" type="pres">
      <dgm:prSet presAssocID="{660CF888-26B9-4DCA-B7E0-A150825288D0}" presName="parent1" presStyleLbl="alignNode1" presStyleIdx="3" presStyleCnt="5">
        <dgm:presLayoutVars>
          <dgm:chMax val="1"/>
          <dgm:chPref val="1"/>
          <dgm:bulletEnabled val="1"/>
        </dgm:presLayoutVars>
      </dgm:prSet>
      <dgm:spPr/>
    </dgm:pt>
    <dgm:pt modelId="{36210ACA-E081-40B5-87EC-500863B13ADD}" type="pres">
      <dgm:prSet presAssocID="{660CF888-26B9-4DCA-B7E0-A150825288D0}" presName="Childtext1" presStyleLbl="revTx" presStyleIdx="3" presStyleCnt="5">
        <dgm:presLayoutVars>
          <dgm:bulletEnabled val="1"/>
        </dgm:presLayoutVars>
      </dgm:prSet>
      <dgm:spPr/>
    </dgm:pt>
    <dgm:pt modelId="{EA3C7446-024E-4EEF-BED4-FFB1F2246CF3}" type="pres">
      <dgm:prSet presAssocID="{660CF888-26B9-4DCA-B7E0-A150825288D0}" presName="ConnectLine1" presStyleLbl="sibTrans1D1" presStyleIdx="3" presStyleCnt="5"/>
      <dgm:spPr>
        <a:noFill/>
        <a:ln w="6350" cap="flat" cmpd="sng" algn="ctr">
          <a:solidFill>
            <a:schemeClr val="accent6"/>
          </a:solidFill>
          <a:prstDash val="dash"/>
          <a:miter lim="800000"/>
        </a:ln>
        <a:effectLst/>
      </dgm:spPr>
    </dgm:pt>
    <dgm:pt modelId="{FDC60305-8FBB-44FD-9B53-CDBFE9F7FDD0}" type="pres">
      <dgm:prSet presAssocID="{660CF888-26B9-4DCA-B7E0-A150825288D0}" presName="ConnectLineEnd1" presStyleLbl="lnNode1" presStyleIdx="3" presStyleCnt="5"/>
      <dgm:spPr>
        <a:solidFill>
          <a:schemeClr val="accent6"/>
        </a:solidFill>
        <a:ln>
          <a:noFill/>
        </a:ln>
      </dgm:spPr>
    </dgm:pt>
    <dgm:pt modelId="{24F9A8F5-7105-4D28-A633-EB8EEF371211}" type="pres">
      <dgm:prSet presAssocID="{660CF888-26B9-4DCA-B7E0-A150825288D0}" presName="EmptyPane1" presStyleCnt="0"/>
      <dgm:spPr/>
    </dgm:pt>
    <dgm:pt modelId="{F1F5E13B-2672-4759-B561-13FA519AB496}" type="pres">
      <dgm:prSet presAssocID="{197B6A99-6CC2-49FD-8495-CB34839ABB2C}" presName="spaceBetweenRectangles1" presStyleCnt="0"/>
      <dgm:spPr/>
    </dgm:pt>
    <dgm:pt modelId="{03163906-36D6-4FB8-BB18-E04FA84A47A6}" type="pres">
      <dgm:prSet presAssocID="{97DB74B5-36C1-4083-BE16-BE9779159093}" presName="composite1" presStyleCnt="0"/>
      <dgm:spPr/>
    </dgm:pt>
    <dgm:pt modelId="{B54E50C8-30CD-4A49-B6D7-34D9AB2A3043}" type="pres">
      <dgm:prSet presAssocID="{97DB74B5-36C1-4083-BE16-BE9779159093}" presName="parent1" presStyleLbl="alignNode1" presStyleIdx="4" presStyleCnt="5">
        <dgm:presLayoutVars>
          <dgm:chMax val="1"/>
          <dgm:chPref val="1"/>
          <dgm:bulletEnabled val="1"/>
        </dgm:presLayoutVars>
      </dgm:prSet>
      <dgm:spPr/>
    </dgm:pt>
    <dgm:pt modelId="{9679B796-2B40-4D87-8578-52BF0C29AEB4}" type="pres">
      <dgm:prSet presAssocID="{97DB74B5-36C1-4083-BE16-BE9779159093}" presName="Childtext1" presStyleLbl="revTx" presStyleIdx="4" presStyleCnt="5">
        <dgm:presLayoutVars>
          <dgm:bulletEnabled val="1"/>
        </dgm:presLayoutVars>
      </dgm:prSet>
      <dgm:spPr/>
    </dgm:pt>
    <dgm:pt modelId="{894318B2-70C4-403D-BE3D-359CAB62002A}" type="pres">
      <dgm:prSet presAssocID="{97DB74B5-36C1-4083-BE16-BE9779159093}" presName="ConnectLine1" presStyleLbl="sibTrans1D1" presStyleIdx="4" presStyleCnt="5"/>
      <dgm:spPr>
        <a:noFill/>
        <a:ln w="6350" cap="flat" cmpd="sng" algn="ctr">
          <a:solidFill>
            <a:schemeClr val="accent6">
              <a:lumMod val="75000"/>
            </a:schemeClr>
          </a:solidFill>
          <a:prstDash val="dash"/>
          <a:miter lim="800000"/>
        </a:ln>
        <a:effectLst/>
      </dgm:spPr>
    </dgm:pt>
    <dgm:pt modelId="{C2518668-97A8-402E-BC0D-09AE8E2ABBE2}" type="pres">
      <dgm:prSet presAssocID="{97DB74B5-36C1-4083-BE16-BE9779159093}" presName="ConnectLineEnd1" presStyleLbl="lnNode1" presStyleIdx="4" presStyleCnt="5"/>
      <dgm:spPr>
        <a:solidFill>
          <a:schemeClr val="accent6">
            <a:lumMod val="75000"/>
          </a:schemeClr>
        </a:solidFill>
      </dgm:spPr>
    </dgm:pt>
    <dgm:pt modelId="{B8E1DD63-FDF0-4B15-85B7-2053E048AAC9}" type="pres">
      <dgm:prSet presAssocID="{97DB74B5-36C1-4083-BE16-BE9779159093}" presName="EmptyPane1" presStyleCnt="0"/>
      <dgm:spPr/>
    </dgm:pt>
  </dgm:ptLst>
  <dgm:cxnLst>
    <dgm:cxn modelId="{0943B00B-58A1-4FF5-9E44-5C479145B02B}" type="presOf" srcId="{87BF7896-20EA-4E8F-B6F4-A34EC5C9CB50}" destId="{9D82041D-873A-4600-A9C7-C0A0ADFB138B}" srcOrd="0" destOrd="0" presId="urn:microsoft.com/office/officeart/2016/7/layout/RoundedRectangleTimeline"/>
    <dgm:cxn modelId="{92330C11-C197-4512-BDA4-8D8A69AF7D1C}" srcId="{E5B2E815-0D19-41DC-B01B-4D608769620A}" destId="{87BF7896-20EA-4E8F-B6F4-A34EC5C9CB50}" srcOrd="2" destOrd="0" parTransId="{05E47BA5-F724-4AEE-9B5B-401F18E028E6}" sibTransId="{D63CE73E-35DE-48C3-8753-7648BC953C0D}"/>
    <dgm:cxn modelId="{5D9B3125-79DF-4C1A-AB86-4D167E1ED6BC}" type="presOf" srcId="{B059B0DE-AE0E-408C-98A7-05AB6DD73373}" destId="{9679B796-2B40-4D87-8578-52BF0C29AEB4}" srcOrd="0" destOrd="0" presId="urn:microsoft.com/office/officeart/2016/7/layout/RoundedRectangleTimeline"/>
    <dgm:cxn modelId="{BA5CF126-908D-4215-B2E2-AF7012301DA0}" srcId="{660CF888-26B9-4DCA-B7E0-A150825288D0}" destId="{BA1616FF-810F-45C9-9A2F-AC41CB3CC6BC}" srcOrd="0" destOrd="0" parTransId="{9544FBF8-477A-41E1-A1AC-3D721A7822EB}" sibTransId="{6F62B292-7542-4770-A5DA-AD6E93F9642D}"/>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947C7663-DE86-43C7-B3C9-9F5928A23C68}" srcId="{E5B2E815-0D19-41DC-B01B-4D608769620A}" destId="{660CF888-26B9-4DCA-B7E0-A150825288D0}" srcOrd="3" destOrd="0" parTransId="{C1C2508F-5620-49AF-BFC7-5EF96CC474E3}" sibTransId="{197B6A99-6CC2-49FD-8495-CB34839ABB2C}"/>
    <dgm:cxn modelId="{B7BDCA73-65C2-4BF5-93F0-7A3D442F0CF3}" type="presOf" srcId="{BA1616FF-810F-45C9-9A2F-AC41CB3CC6BC}" destId="{36210ACA-E081-40B5-87EC-500863B13ADD}" srcOrd="0" destOrd="0" presId="urn:microsoft.com/office/officeart/2016/7/layout/RoundedRectangleTimeline"/>
    <dgm:cxn modelId="{465A5776-4A66-4B45-9D1D-8CF41D4CC45D}" type="presOf" srcId="{97DB74B5-36C1-4083-BE16-BE9779159093}" destId="{B54E50C8-30CD-4A49-B6D7-34D9AB2A3043}" srcOrd="0" destOrd="0" presId="urn:microsoft.com/office/officeart/2016/7/layout/RoundedRectangleTimeline"/>
    <dgm:cxn modelId="{4D2DF581-8128-4440-9E51-29109DC6ED52}" srcId="{87BF7896-20EA-4E8F-B6F4-A34EC5C9CB50}" destId="{43CBB0A2-9D75-4264-8A30-3E8974B40658}" srcOrd="0" destOrd="0" parTransId="{F806E590-5F8E-48A1-96AC-9E738290D2ED}" sibTransId="{20F77EFB-335C-4BC3-AD95-8421EDF343E6}"/>
    <dgm:cxn modelId="{97D15D88-2DC1-4956-9B64-C442B4AE1CB3}" srcId="{E5B2E815-0D19-41DC-B01B-4D608769620A}" destId="{97DB74B5-36C1-4083-BE16-BE9779159093}" srcOrd="4" destOrd="0" parTransId="{6C1A497B-059D-41D7-B22F-7BDC6CFD947A}" sibTransId="{F04D9720-1E1D-4133-9C2F-A9F070591B2B}"/>
    <dgm:cxn modelId="{CEC8B788-971E-422E-A8E4-A00BBB2E51D9}" type="presOf" srcId="{660CF888-26B9-4DCA-B7E0-A150825288D0}" destId="{AA687F1E-592A-4A16-9630-0E0C2D82BDEC}" srcOrd="0" destOrd="0" presId="urn:microsoft.com/office/officeart/2016/7/layout/RoundedRectangleTimeline"/>
    <dgm:cxn modelId="{958FAF8F-A77F-4AE4-A72A-8E643FA277FD}" type="presOf" srcId="{B54C8F6C-BE1E-4EAB-B7A0-48DE01FFAA36}" destId="{45A02F84-C6CB-43F5-AEE4-3EA66C2BD25F}" srcOrd="0" destOrd="0" presId="urn:microsoft.com/office/officeart/2016/7/layout/RoundedRectangleTimeline"/>
    <dgm:cxn modelId="{C8CAF48F-322D-43C3-A68B-40DA904320AC}" type="presOf" srcId="{E5B2E815-0D19-41DC-B01B-4D608769620A}" destId="{196C9F68-3606-4282-A4C6-4485F1280B5F}" srcOrd="0" destOrd="0" presId="urn:microsoft.com/office/officeart/2016/7/layout/RoundedRectangleTimeline"/>
    <dgm:cxn modelId="{CAF19795-26FD-4CD9-8E3B-7E7899F5E3D0}" type="presOf" srcId="{4259F840-24E7-476F-9F30-482E46395856}" destId="{E088D226-49D7-4C30-90DC-CA1755D98829}" srcOrd="0" destOrd="0" presId="urn:microsoft.com/office/officeart/2016/7/layout/RoundedRectangleTimeline"/>
    <dgm:cxn modelId="{AC2FC1A2-CF44-4033-8AAE-31C98C976AAD}" type="presOf" srcId="{E4033A39-DCC4-4038-9562-AEDDBBB37A99}" destId="{539615E2-3277-4D8E-8484-FF5088C8BF01}" srcOrd="0" destOrd="0" presId="urn:microsoft.com/office/officeart/2016/7/layout/RoundedRectangleTimeline"/>
    <dgm:cxn modelId="{941106B6-136C-474C-97D6-48D5BA0F2412}" type="presOf" srcId="{A4C0B4E4-70AD-4901-9E3F-7EA25DD6DAA1}" destId="{FEBD3C2A-A340-470A-A475-AE614EA07678}" srcOrd="0" destOrd="0" presId="urn:microsoft.com/office/officeart/2016/7/layout/RoundedRectangleTimeline"/>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4961C5D8-87CF-431D-8E8D-857C807E64B3}" srcId="{97DB74B5-36C1-4083-BE16-BE9779159093}" destId="{B059B0DE-AE0E-408C-98A7-05AB6DD73373}" srcOrd="0" destOrd="0" parTransId="{727AA871-1A31-445C-A336-3204D36FAC47}" sibTransId="{EB87680C-8ED2-476E-AF1D-D26D672907E1}"/>
    <dgm:cxn modelId="{0CA390ED-20D0-4931-9ED2-39898E967B4E}" type="presOf" srcId="{43CBB0A2-9D75-4264-8A30-3E8974B40658}" destId="{80CDBBF8-C6B4-4166-87C1-DC9120CC7586}" srcOrd="0" destOrd="0" presId="urn:microsoft.com/office/officeart/2016/7/layout/RoundedRectangleTimeline"/>
    <dgm:cxn modelId="{5354664C-1324-42A2-8E0C-8A734126CEDC}" type="presParOf" srcId="{196C9F68-3606-4282-A4C6-4485F1280B5F}" destId="{68D8AC18-502F-4825-B069-75605ADB3A40}" srcOrd="0" destOrd="0" presId="urn:microsoft.com/office/officeart/2016/7/layout/RoundedRectangleTimeline"/>
    <dgm:cxn modelId="{6348195D-50D8-4550-9B41-00B3DA9EB427}" type="presParOf" srcId="{68D8AC18-502F-4825-B069-75605ADB3A40}" destId="{E088D226-49D7-4C30-90DC-CA1755D98829}" srcOrd="0" destOrd="0" presId="urn:microsoft.com/office/officeart/2016/7/layout/RoundedRectangleTimeline"/>
    <dgm:cxn modelId="{C6708436-4913-4A18-9057-022E1E45D775}" type="presParOf" srcId="{68D8AC18-502F-4825-B069-75605ADB3A40}" destId="{45A02F84-C6CB-43F5-AEE4-3EA66C2BD25F}" srcOrd="1" destOrd="0" presId="urn:microsoft.com/office/officeart/2016/7/layout/RoundedRectangleTimeline"/>
    <dgm:cxn modelId="{5B4CF8B4-5862-4F3D-A120-627665A45E68}" type="presParOf" srcId="{68D8AC18-502F-4825-B069-75605ADB3A40}" destId="{6BA46904-CB7C-4538-BD49-D3891EF19552}" srcOrd="2" destOrd="0" presId="urn:microsoft.com/office/officeart/2016/7/layout/RoundedRectangleTimeline"/>
    <dgm:cxn modelId="{FFB4B971-221D-492E-BC0D-36F39758451A}" type="presParOf" srcId="{68D8AC18-502F-4825-B069-75605ADB3A40}" destId="{049FDBD0-77FE-49D1-A275-A272C8C5E426}" srcOrd="3" destOrd="0" presId="urn:microsoft.com/office/officeart/2016/7/layout/RoundedRectangleTimeline"/>
    <dgm:cxn modelId="{7B503000-2C47-4DD5-B24B-D6052C4C3CDE}" type="presParOf" srcId="{68D8AC18-502F-4825-B069-75605ADB3A40}" destId="{CB26EA94-33BB-4F98-9E1E-2237D4831263}" srcOrd="4" destOrd="0" presId="urn:microsoft.com/office/officeart/2016/7/layout/RoundedRectangleTimeline"/>
    <dgm:cxn modelId="{DE78CEF1-BE43-4E5A-9C91-92F8289167D0}" type="presParOf" srcId="{196C9F68-3606-4282-A4C6-4485F1280B5F}" destId="{606F1DBF-510E-4065-ACCB-3EBDA85CFB92}" srcOrd="1" destOrd="0" presId="urn:microsoft.com/office/officeart/2016/7/layout/RoundedRectangleTimeline"/>
    <dgm:cxn modelId="{74F95C78-3813-45AA-932B-C94A3B7513CB}" type="presParOf" srcId="{196C9F68-3606-4282-A4C6-4485F1280B5F}" destId="{07989479-D1A2-4D15-AA3A-B0CFFB9F91D9}" srcOrd="2" destOrd="0" presId="urn:microsoft.com/office/officeart/2016/7/layout/RoundedRectangleTimeline"/>
    <dgm:cxn modelId="{78714377-12E6-4F42-93F8-20E6C58A5CEA}" type="presParOf" srcId="{07989479-D1A2-4D15-AA3A-B0CFFB9F91D9}" destId="{539615E2-3277-4D8E-8484-FF5088C8BF01}" srcOrd="0" destOrd="0" presId="urn:microsoft.com/office/officeart/2016/7/layout/RoundedRectangleTimeline"/>
    <dgm:cxn modelId="{B18F6382-7271-4A16-839E-8201B423722C}" type="presParOf" srcId="{07989479-D1A2-4D15-AA3A-B0CFFB9F91D9}" destId="{FEBD3C2A-A340-470A-A475-AE614EA07678}" srcOrd="1" destOrd="0" presId="urn:microsoft.com/office/officeart/2016/7/layout/RoundedRectangleTimeline"/>
    <dgm:cxn modelId="{1FCB7BE4-0603-4EFE-8008-2BFEFE000DC7}" type="presParOf" srcId="{07989479-D1A2-4D15-AA3A-B0CFFB9F91D9}" destId="{080474C8-0FEA-4FD1-97F1-0978CFB4A37F}" srcOrd="2" destOrd="0" presId="urn:microsoft.com/office/officeart/2016/7/layout/RoundedRectangleTimeline"/>
    <dgm:cxn modelId="{FFACD6D5-3CE9-42AD-947E-A78AEF95B8FB}" type="presParOf" srcId="{07989479-D1A2-4D15-AA3A-B0CFFB9F91D9}" destId="{4797FB61-2602-4A58-81E6-6F133DB1E419}" srcOrd="3" destOrd="0" presId="urn:microsoft.com/office/officeart/2016/7/layout/RoundedRectangleTimeline"/>
    <dgm:cxn modelId="{BC46BA3B-AC60-4702-8307-9F913CF4B658}" type="presParOf" srcId="{07989479-D1A2-4D15-AA3A-B0CFFB9F91D9}" destId="{3ADF0AE3-D759-4F4F-8135-572855211847}" srcOrd="4" destOrd="0" presId="urn:microsoft.com/office/officeart/2016/7/layout/RoundedRectangleTimeline"/>
    <dgm:cxn modelId="{C4C49063-100B-4191-B846-2AFDB1730073}" type="presParOf" srcId="{196C9F68-3606-4282-A4C6-4485F1280B5F}" destId="{B0CD7A53-7149-45F2-83E8-36717D7878A1}" srcOrd="3" destOrd="0" presId="urn:microsoft.com/office/officeart/2016/7/layout/RoundedRectangleTimeline"/>
    <dgm:cxn modelId="{46F7084B-A873-4467-94F4-3AD8C57AA15B}" type="presParOf" srcId="{196C9F68-3606-4282-A4C6-4485F1280B5F}" destId="{FB379A6E-C0F9-420B-90FC-2785E757E6AE}" srcOrd="4" destOrd="0" presId="urn:microsoft.com/office/officeart/2016/7/layout/RoundedRectangleTimeline"/>
    <dgm:cxn modelId="{57342C4D-7AF4-4D0C-AB41-7215FDB8FE71}" type="presParOf" srcId="{FB379A6E-C0F9-420B-90FC-2785E757E6AE}" destId="{9D82041D-873A-4600-A9C7-C0A0ADFB138B}" srcOrd="0" destOrd="0" presId="urn:microsoft.com/office/officeart/2016/7/layout/RoundedRectangleTimeline"/>
    <dgm:cxn modelId="{30E8D157-1732-4DB0-8B12-69814E347461}" type="presParOf" srcId="{FB379A6E-C0F9-420B-90FC-2785E757E6AE}" destId="{80CDBBF8-C6B4-4166-87C1-DC9120CC7586}" srcOrd="1" destOrd="0" presId="urn:microsoft.com/office/officeart/2016/7/layout/RoundedRectangleTimeline"/>
    <dgm:cxn modelId="{7E25EDCE-0445-4BA4-987C-8BE2C213576D}" type="presParOf" srcId="{FB379A6E-C0F9-420B-90FC-2785E757E6AE}" destId="{89759DE5-9F8A-470E-A6D8-F13BB4DEE93D}" srcOrd="2" destOrd="0" presId="urn:microsoft.com/office/officeart/2016/7/layout/RoundedRectangleTimeline"/>
    <dgm:cxn modelId="{94CDA7E7-E9EA-4F04-A2A9-1FEA663F463A}" type="presParOf" srcId="{FB379A6E-C0F9-420B-90FC-2785E757E6AE}" destId="{07CCF286-8B46-4A20-ACAC-84BA2D6EFBBC}" srcOrd="3" destOrd="0" presId="urn:microsoft.com/office/officeart/2016/7/layout/RoundedRectangleTimeline"/>
    <dgm:cxn modelId="{2EF8748D-BCF1-428A-92FE-83430C7C7B7A}" type="presParOf" srcId="{FB379A6E-C0F9-420B-90FC-2785E757E6AE}" destId="{4624FC32-5405-42B1-B5CC-DF0659852A58}" srcOrd="4" destOrd="0" presId="urn:microsoft.com/office/officeart/2016/7/layout/RoundedRectangleTimeline"/>
    <dgm:cxn modelId="{EBC6C4B1-C34F-422A-A8DD-FC2F19BCEB5C}" type="presParOf" srcId="{196C9F68-3606-4282-A4C6-4485F1280B5F}" destId="{59F6C2B0-B773-4ADB-86AA-E3CF7680518A}" srcOrd="5" destOrd="0" presId="urn:microsoft.com/office/officeart/2016/7/layout/RoundedRectangleTimeline"/>
    <dgm:cxn modelId="{B44021F9-64F2-42AF-8887-CE643D474544}" type="presParOf" srcId="{196C9F68-3606-4282-A4C6-4485F1280B5F}" destId="{B0E1F84C-D563-44BC-8BD7-46D8F837902A}" srcOrd="6" destOrd="0" presId="urn:microsoft.com/office/officeart/2016/7/layout/RoundedRectangleTimeline"/>
    <dgm:cxn modelId="{FCA62D8C-0836-470B-887D-2F5190C1E251}" type="presParOf" srcId="{B0E1F84C-D563-44BC-8BD7-46D8F837902A}" destId="{AA687F1E-592A-4A16-9630-0E0C2D82BDEC}" srcOrd="0" destOrd="0" presId="urn:microsoft.com/office/officeart/2016/7/layout/RoundedRectangleTimeline"/>
    <dgm:cxn modelId="{4C911D76-BB97-4623-868F-355DF8DF2AAB}" type="presParOf" srcId="{B0E1F84C-D563-44BC-8BD7-46D8F837902A}" destId="{36210ACA-E081-40B5-87EC-500863B13ADD}" srcOrd="1" destOrd="0" presId="urn:microsoft.com/office/officeart/2016/7/layout/RoundedRectangleTimeline"/>
    <dgm:cxn modelId="{C8C41DEA-3865-4846-8FD4-E6DFCC957E91}" type="presParOf" srcId="{B0E1F84C-D563-44BC-8BD7-46D8F837902A}" destId="{EA3C7446-024E-4EEF-BED4-FFB1F2246CF3}" srcOrd="2" destOrd="0" presId="urn:microsoft.com/office/officeart/2016/7/layout/RoundedRectangleTimeline"/>
    <dgm:cxn modelId="{22828323-B902-4F1B-89BB-C3A7000232ED}" type="presParOf" srcId="{B0E1F84C-D563-44BC-8BD7-46D8F837902A}" destId="{FDC60305-8FBB-44FD-9B53-CDBFE9F7FDD0}" srcOrd="3" destOrd="0" presId="urn:microsoft.com/office/officeart/2016/7/layout/RoundedRectangleTimeline"/>
    <dgm:cxn modelId="{1F4954B3-28D9-4959-A137-A17D9A25E472}" type="presParOf" srcId="{B0E1F84C-D563-44BC-8BD7-46D8F837902A}" destId="{24F9A8F5-7105-4D28-A633-EB8EEF371211}" srcOrd="4" destOrd="0" presId="urn:microsoft.com/office/officeart/2016/7/layout/RoundedRectangleTimeline"/>
    <dgm:cxn modelId="{E5C70CFA-FDF3-429E-9DC4-FCC0A221C639}" type="presParOf" srcId="{196C9F68-3606-4282-A4C6-4485F1280B5F}" destId="{F1F5E13B-2672-4759-B561-13FA519AB496}" srcOrd="7" destOrd="0" presId="urn:microsoft.com/office/officeart/2016/7/layout/RoundedRectangleTimeline"/>
    <dgm:cxn modelId="{2E1BA3A4-18DB-49E6-9DF9-3510522C180C}" type="presParOf" srcId="{196C9F68-3606-4282-A4C6-4485F1280B5F}" destId="{03163906-36D6-4FB8-BB18-E04FA84A47A6}" srcOrd="8" destOrd="0" presId="urn:microsoft.com/office/officeart/2016/7/layout/RoundedRectangleTimeline"/>
    <dgm:cxn modelId="{6FDBCE34-B62A-4AB3-92F1-8B57B7B1B86B}" type="presParOf" srcId="{03163906-36D6-4FB8-BB18-E04FA84A47A6}" destId="{B54E50C8-30CD-4A49-B6D7-34D9AB2A3043}" srcOrd="0" destOrd="0" presId="urn:microsoft.com/office/officeart/2016/7/layout/RoundedRectangleTimeline"/>
    <dgm:cxn modelId="{33895046-1F00-4017-9E23-59160C869AAA}" type="presParOf" srcId="{03163906-36D6-4FB8-BB18-E04FA84A47A6}" destId="{9679B796-2B40-4D87-8578-52BF0C29AEB4}" srcOrd="1" destOrd="0" presId="urn:microsoft.com/office/officeart/2016/7/layout/RoundedRectangleTimeline"/>
    <dgm:cxn modelId="{12ECDFF8-EE38-4217-84A5-B6DB76365A88}" type="presParOf" srcId="{03163906-36D6-4FB8-BB18-E04FA84A47A6}" destId="{894318B2-70C4-403D-BE3D-359CAB62002A}" srcOrd="2" destOrd="0" presId="urn:microsoft.com/office/officeart/2016/7/layout/RoundedRectangleTimeline"/>
    <dgm:cxn modelId="{DB815251-1804-4927-8D3C-488788811B42}" type="presParOf" srcId="{03163906-36D6-4FB8-BB18-E04FA84A47A6}" destId="{C2518668-97A8-402E-BC0D-09AE8E2ABBE2}" srcOrd="3" destOrd="0" presId="urn:microsoft.com/office/officeart/2016/7/layout/RoundedRectangleTimeline"/>
    <dgm:cxn modelId="{E71AA971-1AAE-4077-BE68-1019D6BC222D}" type="presParOf" srcId="{03163906-36D6-4FB8-BB18-E04FA84A47A6}" destId="{B8E1DD63-FDF0-4B15-85B7-2053E048AAC9}"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331019" y="1248365"/>
          <a:ext cx="435133" cy="1854606"/>
        </a:xfrm>
        <a:prstGeom prst="round2SameRect">
          <a:avLst/>
        </a:prstGeom>
        <a:solidFill>
          <a:schemeClr val="accent1"/>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March 2023</a:t>
          </a:r>
        </a:p>
      </dsp:txBody>
      <dsp:txXfrm rot="5400000">
        <a:off x="642524" y="1979343"/>
        <a:ext cx="1833365" cy="392651"/>
      </dsp:txXfrm>
    </dsp:sp>
    <dsp:sp modelId="{45A02F84-C6CB-43F5-AEE4-3EA66C2BD25F}">
      <dsp:nvSpPr>
        <dsp:cNvPr id="0" name=""/>
        <dsp:cNvSpPr/>
      </dsp:nvSpPr>
      <dsp:spPr>
        <a:xfrm>
          <a:off x="3080" y="0"/>
          <a:ext cx="3091011"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0" i="0" u="none" kern="1200" dirty="0"/>
            <a:t>TAMC Board approved Final Design and ROW Request for Proposals</a:t>
          </a:r>
          <a:endParaRPr lang="en-US" sz="1300" kern="1200" dirty="0"/>
        </a:p>
      </dsp:txBody>
      <dsp:txXfrm>
        <a:off x="3080" y="0"/>
        <a:ext cx="3091011" cy="1522968"/>
      </dsp:txXfrm>
    </dsp:sp>
    <dsp:sp modelId="{6BA46904-CB7C-4538-BD49-D3891EF19552}">
      <dsp:nvSpPr>
        <dsp:cNvPr id="0" name=""/>
        <dsp:cNvSpPr/>
      </dsp:nvSpPr>
      <dsp:spPr>
        <a:xfrm>
          <a:off x="1548586" y="1609995"/>
          <a:ext cx="0" cy="348107"/>
        </a:xfrm>
        <a:prstGeom prst="line">
          <a:avLst/>
        </a:prstGeom>
        <a:noFill/>
        <a:ln w="6350" cap="flat" cmpd="sng" algn="ctr">
          <a:solidFill>
            <a:schemeClr val="accent1"/>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505073" y="1522968"/>
          <a:ext cx="87026" cy="87026"/>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615E2-3277-4D8E-8484-FF5088C8BF01}">
      <dsp:nvSpPr>
        <dsp:cNvPr id="0" name=""/>
        <dsp:cNvSpPr/>
      </dsp:nvSpPr>
      <dsp:spPr>
        <a:xfrm>
          <a:off x="2475889" y="1958102"/>
          <a:ext cx="1854606" cy="435133"/>
        </a:xfrm>
        <a:prstGeom prst="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August 2023</a:t>
          </a:r>
        </a:p>
      </dsp:txBody>
      <dsp:txXfrm>
        <a:off x="2475889" y="1958102"/>
        <a:ext cx="1854606" cy="435133"/>
      </dsp:txXfrm>
    </dsp:sp>
    <dsp:sp modelId="{FEBD3C2A-A340-470A-A475-AE614EA07678}">
      <dsp:nvSpPr>
        <dsp:cNvPr id="0" name=""/>
        <dsp:cNvSpPr/>
      </dsp:nvSpPr>
      <dsp:spPr>
        <a:xfrm>
          <a:off x="1857687" y="2828369"/>
          <a:ext cx="3091011"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b="0" i="0" u="none" kern="1200" dirty="0"/>
            <a:t>TAMC Board Approve Contract with GHD, Inc.</a:t>
          </a:r>
          <a:endParaRPr lang="en-US" sz="1300" kern="1200" dirty="0"/>
        </a:p>
      </dsp:txBody>
      <dsp:txXfrm>
        <a:off x="1857687" y="2828369"/>
        <a:ext cx="3091011" cy="1522968"/>
      </dsp:txXfrm>
    </dsp:sp>
    <dsp:sp modelId="{080474C8-0FEA-4FD1-97F1-0978CFB4A37F}">
      <dsp:nvSpPr>
        <dsp:cNvPr id="0" name=""/>
        <dsp:cNvSpPr/>
      </dsp:nvSpPr>
      <dsp:spPr>
        <a:xfrm>
          <a:off x="3403193" y="2393235"/>
          <a:ext cx="0" cy="348107"/>
        </a:xfrm>
        <a:prstGeom prst="line">
          <a:avLst/>
        </a:prstGeom>
        <a:noFill/>
        <a:ln w="6350" cap="flat" cmpd="sng" algn="ctr">
          <a:solidFill>
            <a:schemeClr val="accent4"/>
          </a:solidFill>
          <a:prstDash val="dash"/>
          <a:miter lim="800000"/>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3359679" y="2741342"/>
          <a:ext cx="87026" cy="87026"/>
        </a:xfrm>
        <a:prstGeom prst="ellipse">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4330496" y="1958102"/>
          <a:ext cx="1854606" cy="435133"/>
        </a:xfrm>
        <a:prstGeom prst="rect">
          <a:avLst/>
        </a:prstGeom>
        <a:solidFill>
          <a:schemeClr val="accent5"/>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September 2023</a:t>
          </a:r>
        </a:p>
      </dsp:txBody>
      <dsp:txXfrm>
        <a:off x="4330496" y="1958102"/>
        <a:ext cx="1854606" cy="435133"/>
      </dsp:txXfrm>
    </dsp:sp>
    <dsp:sp modelId="{80CDBBF8-C6B4-4166-87C1-DC9120CC7586}">
      <dsp:nvSpPr>
        <dsp:cNvPr id="0" name=""/>
        <dsp:cNvSpPr/>
      </dsp:nvSpPr>
      <dsp:spPr>
        <a:xfrm>
          <a:off x="3712294" y="0"/>
          <a:ext cx="3091011"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0" i="0" u="none" kern="1200" dirty="0"/>
            <a:t>Begin Final Design and ROW</a:t>
          </a:r>
          <a:endParaRPr lang="en-US" sz="1300" kern="1200" dirty="0"/>
        </a:p>
      </dsp:txBody>
      <dsp:txXfrm>
        <a:off x="3712294" y="0"/>
        <a:ext cx="3091011" cy="1522968"/>
      </dsp:txXfrm>
    </dsp:sp>
    <dsp:sp modelId="{89759DE5-9F8A-470E-A6D8-F13BB4DEE93D}">
      <dsp:nvSpPr>
        <dsp:cNvPr id="0" name=""/>
        <dsp:cNvSpPr/>
      </dsp:nvSpPr>
      <dsp:spPr>
        <a:xfrm>
          <a:off x="5257799" y="1609995"/>
          <a:ext cx="0" cy="348107"/>
        </a:xfrm>
        <a:prstGeom prst="line">
          <a:avLst/>
        </a:prstGeom>
        <a:noFill/>
        <a:ln w="6350" cap="flat" cmpd="sng" algn="ctr">
          <a:solidFill>
            <a:schemeClr val="accent5"/>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5214286" y="1522968"/>
          <a:ext cx="87026" cy="87026"/>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687F1E-592A-4A16-9630-0E0C2D82BDEC}">
      <dsp:nvSpPr>
        <dsp:cNvPr id="0" name=""/>
        <dsp:cNvSpPr/>
      </dsp:nvSpPr>
      <dsp:spPr>
        <a:xfrm>
          <a:off x="6185103" y="1958102"/>
          <a:ext cx="1854606" cy="435133"/>
        </a:xfrm>
        <a:prstGeom prst="rect">
          <a:avLst/>
        </a:prstGeom>
        <a:solidFill>
          <a:schemeClr val="accent6"/>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May 2025</a:t>
          </a:r>
        </a:p>
      </dsp:txBody>
      <dsp:txXfrm>
        <a:off x="6185103" y="1958102"/>
        <a:ext cx="1854606" cy="435133"/>
      </dsp:txXfrm>
    </dsp:sp>
    <dsp:sp modelId="{36210ACA-E081-40B5-87EC-500863B13ADD}">
      <dsp:nvSpPr>
        <dsp:cNvPr id="0" name=""/>
        <dsp:cNvSpPr/>
      </dsp:nvSpPr>
      <dsp:spPr>
        <a:xfrm>
          <a:off x="5566901" y="2828369"/>
          <a:ext cx="3091011"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9060" rIns="0" bIns="0" numCol="1" spcCol="1270" anchor="t" anchorCtr="1">
          <a:noAutofit/>
        </a:bodyPr>
        <a:lstStyle/>
        <a:p>
          <a:pPr marL="0" lvl="0" indent="0" algn="ctr" defTabSz="577850">
            <a:lnSpc>
              <a:spcPct val="90000"/>
            </a:lnSpc>
            <a:spcBef>
              <a:spcPct val="0"/>
            </a:spcBef>
            <a:spcAft>
              <a:spcPct val="35000"/>
            </a:spcAft>
            <a:buNone/>
          </a:pPr>
          <a:r>
            <a:rPr lang="en-US" sz="1300" b="0" i="0" u="none" kern="1200" dirty="0"/>
            <a:t>Begin Construction</a:t>
          </a:r>
          <a:endParaRPr lang="en-US" sz="1300" kern="1200" dirty="0"/>
        </a:p>
      </dsp:txBody>
      <dsp:txXfrm>
        <a:off x="5566901" y="2828369"/>
        <a:ext cx="3091011" cy="1522968"/>
      </dsp:txXfrm>
    </dsp:sp>
    <dsp:sp modelId="{EA3C7446-024E-4EEF-BED4-FFB1F2246CF3}">
      <dsp:nvSpPr>
        <dsp:cNvPr id="0" name=""/>
        <dsp:cNvSpPr/>
      </dsp:nvSpPr>
      <dsp:spPr>
        <a:xfrm>
          <a:off x="7112406" y="2393235"/>
          <a:ext cx="0" cy="348107"/>
        </a:xfrm>
        <a:prstGeom prst="line">
          <a:avLst/>
        </a:prstGeom>
        <a:noFill/>
        <a:ln w="6350" cap="flat" cmpd="sng" algn="ctr">
          <a:solidFill>
            <a:schemeClr val="accent6"/>
          </a:solidFill>
          <a:prstDash val="dash"/>
          <a:miter lim="800000"/>
        </a:ln>
        <a:effectLst/>
      </dsp:spPr>
      <dsp:style>
        <a:lnRef idx="1">
          <a:scrgbClr r="0" g="0" b="0"/>
        </a:lnRef>
        <a:fillRef idx="0">
          <a:scrgbClr r="0" g="0" b="0"/>
        </a:fillRef>
        <a:effectRef idx="0">
          <a:scrgbClr r="0" g="0" b="0"/>
        </a:effectRef>
        <a:fontRef idx="minor"/>
      </dsp:style>
    </dsp:sp>
    <dsp:sp modelId="{FDC60305-8FBB-44FD-9B53-CDBFE9F7FDD0}">
      <dsp:nvSpPr>
        <dsp:cNvPr id="0" name=""/>
        <dsp:cNvSpPr/>
      </dsp:nvSpPr>
      <dsp:spPr>
        <a:xfrm>
          <a:off x="7068893" y="2741342"/>
          <a:ext cx="87026" cy="87026"/>
        </a:xfrm>
        <a:prstGeom prst="ellipse">
          <a:avLst/>
        </a:prstGeom>
        <a:solidFill>
          <a:schemeClr val="accent6"/>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4E50C8-30CD-4A49-B6D7-34D9AB2A3043}">
      <dsp:nvSpPr>
        <dsp:cNvPr id="0" name=""/>
        <dsp:cNvSpPr/>
      </dsp:nvSpPr>
      <dsp:spPr>
        <a:xfrm rot="5400000">
          <a:off x="8749446" y="1248365"/>
          <a:ext cx="435133" cy="1854606"/>
        </a:xfrm>
        <a:prstGeom prst="round2SameRect">
          <a:avLst/>
        </a:prstGeom>
        <a:solidFill>
          <a:schemeClr val="accent6">
            <a:lumMod val="7500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1">
          <a:noAutofit/>
        </a:bodyPr>
        <a:lstStyle/>
        <a:p>
          <a:pPr marL="0" lvl="0" indent="0" algn="ctr" defTabSz="577850">
            <a:lnSpc>
              <a:spcPct val="90000"/>
            </a:lnSpc>
            <a:spcBef>
              <a:spcPct val="0"/>
            </a:spcBef>
            <a:spcAft>
              <a:spcPct val="35000"/>
            </a:spcAft>
            <a:buNone/>
          </a:pPr>
          <a:r>
            <a:rPr lang="en-US" sz="1300" kern="1200" dirty="0"/>
            <a:t>October 2026</a:t>
          </a:r>
        </a:p>
      </dsp:txBody>
      <dsp:txXfrm rot="-5400000">
        <a:off x="8039710" y="1979343"/>
        <a:ext cx="1833365" cy="392651"/>
      </dsp:txXfrm>
    </dsp:sp>
    <dsp:sp modelId="{9679B796-2B40-4D87-8578-52BF0C29AEB4}">
      <dsp:nvSpPr>
        <dsp:cNvPr id="0" name=""/>
        <dsp:cNvSpPr/>
      </dsp:nvSpPr>
      <dsp:spPr>
        <a:xfrm>
          <a:off x="7421507" y="0"/>
          <a:ext cx="3091011" cy="1522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99060" numCol="1" spcCol="1270" anchor="b" anchorCtr="1">
          <a:noAutofit/>
        </a:bodyPr>
        <a:lstStyle/>
        <a:p>
          <a:pPr marL="0" lvl="0" indent="0" algn="ctr" defTabSz="577850">
            <a:lnSpc>
              <a:spcPct val="90000"/>
            </a:lnSpc>
            <a:spcBef>
              <a:spcPct val="0"/>
            </a:spcBef>
            <a:spcAft>
              <a:spcPct val="35000"/>
            </a:spcAft>
            <a:buNone/>
          </a:pPr>
          <a:r>
            <a:rPr lang="en-US" sz="1300" b="0" i="0" u="none" kern="1200" dirty="0"/>
            <a:t>End Construction</a:t>
          </a:r>
          <a:endParaRPr lang="en-US" sz="1300" kern="1200" dirty="0"/>
        </a:p>
      </dsp:txBody>
      <dsp:txXfrm>
        <a:off x="7421507" y="0"/>
        <a:ext cx="3091011" cy="1522968"/>
      </dsp:txXfrm>
    </dsp:sp>
    <dsp:sp modelId="{894318B2-70C4-403D-BE3D-359CAB62002A}">
      <dsp:nvSpPr>
        <dsp:cNvPr id="0" name=""/>
        <dsp:cNvSpPr/>
      </dsp:nvSpPr>
      <dsp:spPr>
        <a:xfrm>
          <a:off x="8967013" y="1609995"/>
          <a:ext cx="0" cy="348107"/>
        </a:xfrm>
        <a:prstGeom prst="line">
          <a:avLst/>
        </a:prstGeom>
        <a:noFill/>
        <a:ln w="6350" cap="flat" cmpd="sng" algn="ctr">
          <a:solidFill>
            <a:schemeClr val="accent6">
              <a:lumMod val="75000"/>
            </a:schemeClr>
          </a:solidFill>
          <a:prstDash val="dash"/>
          <a:miter lim="800000"/>
        </a:ln>
        <a:effectLst/>
      </dsp:spPr>
      <dsp:style>
        <a:lnRef idx="1">
          <a:scrgbClr r="0" g="0" b="0"/>
        </a:lnRef>
        <a:fillRef idx="0">
          <a:scrgbClr r="0" g="0" b="0"/>
        </a:fillRef>
        <a:effectRef idx="0">
          <a:scrgbClr r="0" g="0" b="0"/>
        </a:effectRef>
        <a:fontRef idx="minor"/>
      </dsp:style>
    </dsp:sp>
    <dsp:sp modelId="{C2518668-97A8-402E-BC0D-09AE8E2ABBE2}">
      <dsp:nvSpPr>
        <dsp:cNvPr id="0" name=""/>
        <dsp:cNvSpPr/>
      </dsp:nvSpPr>
      <dsp:spPr>
        <a:xfrm>
          <a:off x="8923500" y="1522968"/>
          <a:ext cx="87026" cy="87026"/>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B018AA-DEA7-448F-AE2F-C3D13A0F02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FB87A71-96EB-4108-95A3-855A4C360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647F05-0506-494A-8060-3F395B947DF9}" type="datetimeFigureOut">
              <a:rPr lang="en-US" smtClean="0"/>
              <a:t>8/21/2023</a:t>
            </a:fld>
            <a:endParaRPr lang="en-US" dirty="0"/>
          </a:p>
        </p:txBody>
      </p:sp>
      <p:sp>
        <p:nvSpPr>
          <p:cNvPr id="4" name="Footer Placeholder 3">
            <a:extLst>
              <a:ext uri="{FF2B5EF4-FFF2-40B4-BE49-F238E27FC236}">
                <a16:creationId xmlns:a16="http://schemas.microsoft.com/office/drawing/2014/main" id="{9445591A-E83D-4F8A-B064-12B29D3154F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AF2308-535F-471C-9423-3467454C92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61E857-36B8-43F1-9D87-FE508167BCE3}" type="slidenum">
              <a:rPr lang="en-US" smtClean="0"/>
              <a:t>‹#›</a:t>
            </a:fld>
            <a:endParaRPr lang="en-US" dirty="0"/>
          </a:p>
        </p:txBody>
      </p:sp>
    </p:spTree>
    <p:extLst>
      <p:ext uri="{BB962C8B-B14F-4D97-AF65-F5344CB8AC3E}">
        <p14:creationId xmlns:p14="http://schemas.microsoft.com/office/powerpoint/2010/main" val="140023140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2T20:11:03.519"/>
    </inkml:context>
    <inkml:brush xml:id="br0">
      <inkml:brushProperty name="width" value="0.3" units="cm"/>
      <inkml:brushProperty name="height" value="0.6" units="cm"/>
      <inkml:brushProperty name="color" value="#00B0F0"/>
      <inkml:brushProperty name="tip" value="rectangle"/>
      <inkml:brushProperty name="rasterOp" value="maskPen"/>
      <inkml:brushProperty name="ignorePressure" value="1"/>
    </inkml:brush>
  </inkml:definitions>
  <inkml:trace contextRef="#ctx0" brushRef="#br0">5475 1,'-133'150,"86"-89,39-49,0-1,-1 1,-1-1,0-1,-18 16,13-14,0 2,-21 24,24-24,-1-1,-1 0,-19 15,20-18,1 1,0 1,0 0,1 1,-14 21,-21 23,32-39,2 0,0 0,0 1,2 0,1 1,-11 32,10-26,0-1,-2 0,-25 38,9-20,-33 68,-14 25,34-62,30-52,-1 0,-17 23,10-16,2 0,-18 38,20-35,-2-2,-21 31,-52 83,1-2,27-44,43-65,0-2,-27 32,-38 55,58-79,-36 44,49-66,0 1,1 0,-13 28,14-23,-28 39,25-41,1 1,1 1,0-1,-9 31,12-30,0 0,-2-1,0 0,-26 36,-21 19,-34 41,77-102,0 0,-1-1,0-1,-32 21,38-27,-1 0,1 1,0 0,1 1,-13 17,13-16,0 0,-1 0,0-1,-21 16,18-15,0 1,1 1,0 0,1 0,0 1,1 1,1 0,0 0,2 0,-7 18,-1-3,-25 38,22-36,1 0,1 1,2 1,1 0,-13 57,12-41,-38 90,-10-5,-45 91,90-200,-1 0,-1-1,-37 38,-5 5,32-38,-2-1,-1-1,-1-1,-71 42,77-52,-275 186,218-140,13-7,37-30,-37 35,-22 18,84-71,1 0,-1 0,2 1,-1 0,-7 12,-28 32,14-20,1 2,1 0,2 2,-33 66,47-79,1 0,1 0,2 1,-6 28,-14 44,2-25,-39 75,-45 50,67-132,-2-1,-3-3,-57 59,78-93,-6 5,1 2,-46 65,7-6,25-37,2-4,-53 50,51-57,-55 72,65-66,3 2,1 0,4 2,-33 90,33-81,19-48,1 1,0-1,2 1,-1 1,2-1,-4 33,7-27,-1 19,-15 82,9-73,2-1,2 1,2-1,9 87,0-98,2-1,1 0,2-1,24 52,17 76,-38-111,31 75,-31-91,-2 0,12 63,4 14,-28-112,0 1,0-1,0 1,1-1,-1 1,1-1,0 0,0 1,0-1,0 0,1 0,-1-1,1 1,-1 0,1-1,0 0,0 0,0 1,1-2,-1 1,0 0,1-1,-1 1,1-1,-1 0,1 0,0-1,-1 1,1-1,0 0,4 0,-1-1,1 0,0-1,-1 0,1-1,-1 1,0-1,0-1,0 0,0 1,-1-2,1 1,-1-1,11-11,3-6,30-43,-39 48,2 0,0 0,2 1,-1 1,22-17,-13 16,0 1,1 1,0 1,1 1,0 1,1 1,36-8,-17 10,-1 1,1 2,78 2,27 1,123 6,-252-1,-1 2,1 0,-1 1,0 2,35 17,-27-12,47 15,263 83,-313-104,0 1,-1 1,0 1,-1 1,-1 1,1 1,-2 0,0 2,0 1,-2 0,26 29,-32-28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2T20:28:07.093"/>
    </inkml:context>
    <inkml:brush xml:id="br0">
      <inkml:brushProperty name="width" value="0.3" units="cm"/>
      <inkml:brushProperty name="height" value="0.6" units="cm"/>
      <inkml:brushProperty name="color" value="#00B0F0"/>
      <inkml:brushProperty name="tip" value="rectangle"/>
      <inkml:brushProperty name="rasterOp" value="maskPen"/>
      <inkml:brushProperty name="ignorePressure" value="1"/>
    </inkml:brush>
  </inkml:definitions>
  <inkml:trace contextRef="#ctx0" brushRef="#br0">1 39,'21'-1,"-1"-2,1 0,30-8,-27 5,0 1,26-2,238 5,-150 3,-104 1,-1 1,46 11,-42-7,62 5,-29-11,-9 0,0 2,65 12,-57-5,-38-7</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2T20:28:07.094"/>
    </inkml:context>
    <inkml:brush xml:id="br0">
      <inkml:brushProperty name="width" value="0.3" units="cm"/>
      <inkml:brushProperty name="height" value="0.6" units="cm"/>
      <inkml:brushProperty name="color" value="#00B0F0"/>
      <inkml:brushProperty name="tip" value="rectangle"/>
      <inkml:brushProperty name="rasterOp" value="maskPen"/>
      <inkml:brushProperty name="ignorePressure" value="1"/>
    </inkml:brush>
  </inkml:definitions>
  <inkml:trace contextRef="#ctx0" brushRef="#br0">1 95,'74'1,"-41"1,0-1,0-2,0-1,0-2,33-8,-32 4,0 1,0 2,52-2,108 9,-68 1,-86-2,-1-3,1-1,67-14,-24 5,-61 10,0-1,32-9,-31 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2T20:11:03.519"/>
    </inkml:context>
    <inkml:brush xml:id="br0">
      <inkml:brushProperty name="width" value="0.3" units="cm"/>
      <inkml:brushProperty name="height" value="0.6" units="cm"/>
      <inkml:brushProperty name="color" value="#00B0F0"/>
      <inkml:brushProperty name="tip" value="rectangle"/>
      <inkml:brushProperty name="rasterOp" value="maskPen"/>
      <inkml:brushProperty name="ignorePressure" value="1"/>
    </inkml:brush>
  </inkml:definitions>
  <inkml:trace contextRef="#ctx0" brushRef="#br0">5475 1,'-133'150,"86"-89,39-49,0-1,-1 1,-1-1,0-1,-18 16,13-14,0 2,-21 24,24-24,-1-1,-1 0,-19 15,20-18,1 1,0 1,0 0,1 1,-14 21,-21 23,32-39,2 0,0 0,0 1,2 0,1 1,-11 32,10-26,0-1,-2 0,-25 38,9-20,-33 68,-14 25,34-62,30-52,-1 0,-17 23,10-16,2 0,-18 38,20-35,-2-2,-21 31,-52 83,1-2,27-44,43-65,0-2,-27 32,-38 55,58-79,-36 44,49-66,0 1,1 0,-13 28,14-23,-28 39,25-41,1 1,1 1,0-1,-9 31,12-30,0 0,-2-1,0 0,-26 36,-21 19,-34 41,77-102,0 0,-1-1,0-1,-32 21,38-27,-1 0,1 1,0 0,1 1,-13 17,13-16,0 0,-1 0,0-1,-21 16,18-15,0 1,1 1,0 0,1 0,0 1,1 1,1 0,0 0,2 0,-7 18,-1-3,-25 38,22-36,1 0,1 1,2 1,1 0,-13 57,12-41,-38 90,-10-5,-45 91,90-200,-1 0,-1-1,-37 38,-5 5,32-38,-2-1,-1-1,-1-1,-71 42,77-52,-275 186,218-140,13-7,37-30,-37 35,-22 18,84-71,1 0,-1 0,2 1,-1 0,-7 12,-28 32,14-20,1 2,1 0,2 2,-33 66,47-79,1 0,1 0,2 1,-6 28,-14 44,2-25,-39 75,-45 50,67-132,-2-1,-3-3,-57 59,78-93,-6 5,1 2,-46 65,7-6,25-37,2-4,-53 50,51-57,-55 72,65-66,3 2,1 0,4 2,-33 90,33-81,19-48,1 1,0-1,2 1,-1 1,2-1,-4 33,7-27,-1 19,-15 82,9-73,2-1,2 1,2-1,9 87,0-98,2-1,1 0,2-1,24 52,17 76,-38-111,31 75,-31-91,-2 0,12 63,4 14,-28-112,0 1,0-1,0 1,1-1,-1 1,1-1,0 0,0 1,0-1,0 0,1 0,-1-1,1 1,-1 0,1-1,0 0,0 0,0 1,1-2,-1 1,0 0,1-1,-1 1,1-1,-1 0,1 0,0-1,-1 1,1-1,0 0,4 0,-1-1,1 0,0-1,-1 0,1-1,-1 1,0-1,0-1,0 0,0 1,-1-2,1 1,-1-1,11-11,3-6,30-43,-39 48,2 0,0 0,2 1,-1 1,22-17,-13 16,0 1,1 1,0 1,1 1,0 1,1 1,36-8,-17 10,-1 1,1 2,78 2,27 1,123 6,-252-1,-1 2,1 0,-1 1,0 2,35 17,-27-12,47 15,263 83,-313-104,0 1,-1 1,0 1,-1 1,-1 1,1 1,-2 0,0 2,0 1,-2 0,26 29,-32-28</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2T20:26:07.950"/>
    </inkml:context>
    <inkml:brush xml:id="br0">
      <inkml:brushProperty name="width" value="0.3" units="cm"/>
      <inkml:brushProperty name="height" value="0.6" units="cm"/>
      <inkml:brushProperty name="color" value="#92D050"/>
      <inkml:brushProperty name="tip" value="rectangle"/>
      <inkml:brushProperty name="rasterOp" value="maskPen"/>
      <inkml:brushProperty name="ignorePressure" value="1"/>
    </inkml:brush>
  </inkml:definitions>
  <inkml:trace contextRef="#ctx0" brushRef="#br0">0 37,'1'2,"-1"-1,1 1,0-1,-1 1,1-1,0 1,0-1,0 0,0 1,0-1,0 0,1 0,-1 0,0 0,1 0,-1 0,0 0,1 0,-1-1,1 1,0 0,-1-1,1 1,-1-1,1 0,0 0,2 1,54 5,-52-5,25-2,1-1,-1-1,0-1,0-2,42-13,-38 9,1 1,0 2,56-3,404 11,-459 2,0 1,61 14,-60-10,6 3,-1 2,75 34,29 10,-20-23,86 30,-194-58,2-1,-1 0,0-2,1 0,0-2,31 0,-27-2,1 2,-1 1,43 9,-39-4,1-2,34 1,-34-4,0 2,33 8,10 6,-14-3,77 29,3 1,-105-36,1 2,-2 1,0 1,0 2,35 22,-15-3,-33-22,0 1,0 1,-1 0,-1 2,22 23,-5 2,7 8,45 68,-77-100,0-1,-1 2,0 0,-2 0,0 0,-1 1,-1 0,5 31,-3 5,3-1,1 0,37 99,-33-121,38 58,-19-33,-19-34,1 0,0-2,2 1,0-2,1-1,2 0,25 18,116 61,0 0,-131-79,1-1,1-2,0-1,55 16,-29-11,94 50,-112-58,0-2,67 7,-66-11,0 1,65 20,159 55,-143-53,112 30,-198-50,1-2,0-2,0-1,59-2,9 1,1 13,-77-9,59 3,-74-10,1 0,-1 1,0 1,0 0,0 1,0 1,0 0,18 9,1 0,0-1,1-2,0-2,68 9,-63-11,42 7,107 32,-27-2,27 9,-96-27,129 20,-201-40,0 0,-1 2,22 10,-25-10,0 0,1-1,0-1,26 4,47 8,-61-10,58 6,-38-8,-1 2,59 17,-52-11,67 8,114 14,-27 8,-90-15,24 7,-94-25,0 3,-1 2,70 31,-54-20,1-3,72 15,11 3,-39-12,-68-19,0 1,52 23,-73-27,0 0,1-1,-1-1,31 2,32 8,34 16,84 19,-154-41,3 1,1-1,77 1,-46-8,-37 0,-1-2,0-1,54-10,-68 3,-2-1,52-24,-52 20,0 1,54-13,-53 17,-1-2,-1-1,1-1,34-21,-28 15,68-27,-21 12,14-3,-55 24,1 2,0 2,1 2,70-1,-75 5,74-13,-71 8,57-2,55 6,-1 8,262 41,-271-23,171 6,140-22,-448-7,215 17,3 0,719-18,-930 1,0-1,0 0,0-1,-1-1,1 0,-1-1,0 0,0-1,0 0,0-1,-1 0,15-11,5-7,-2-2,47-50,-23 20,-42 47,2 1,-1 0,1 0,0 2,1-1,-1 2,1 0,28-7,-19 6</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2T20:27:05.285"/>
    </inkml:context>
    <inkml:brush xml:id="br0">
      <inkml:brushProperty name="width" value="0.3" units="cm"/>
      <inkml:brushProperty name="height" value="0.6" units="cm"/>
      <inkml:brushProperty name="color" value="#92D050"/>
      <inkml:brushProperty name="tip" value="rectangle"/>
      <inkml:brushProperty name="rasterOp" value="maskPen"/>
      <inkml:brushProperty name="ignorePressure" value="1"/>
    </inkml:brush>
  </inkml:definitions>
  <inkml:trace contextRef="#ctx0" brushRef="#br0">1 59,'990'0,"-962"-3,0 0,0-2,0-1,-1-1,33-14,-48 17,17-5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2T20:27:08.894"/>
    </inkml:context>
    <inkml:brush xml:id="br0">
      <inkml:brushProperty name="width" value="0.3" units="cm"/>
      <inkml:brushProperty name="height" value="0.6" units="cm"/>
      <inkml:brushProperty name="color" value="#00B0F0"/>
      <inkml:brushProperty name="tip" value="rectangle"/>
      <inkml:brushProperty name="rasterOp" value="maskPen"/>
      <inkml:brushProperty name="ignorePressure" value="1"/>
    </inkml:brush>
  </inkml:definitions>
  <inkml:trace contextRef="#ctx0" brushRef="#br0">1 39,'21'-1,"-1"-2,1 0,30-8,-27 5,0 1,26-2,238 5,-150 3,-104 1,-1 1,46 11,-42-7,62 5,-29-11,-9 0,0 2,65 12,-57-5,-38-7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8-22T20:27:11.924"/>
    </inkml:context>
    <inkml:brush xml:id="br0">
      <inkml:brushProperty name="width" value="0.3" units="cm"/>
      <inkml:brushProperty name="height" value="0.6" units="cm"/>
      <inkml:brushProperty name="color" value="#00B0F0"/>
      <inkml:brushProperty name="tip" value="rectangle"/>
      <inkml:brushProperty name="rasterOp" value="maskPen"/>
      <inkml:brushProperty name="ignorePressure" value="1"/>
    </inkml:brush>
  </inkml:definitions>
  <inkml:trace contextRef="#ctx0" brushRef="#br0">1 95,'74'1,"-41"1,0-1,0-2,0-1,0-2,33-8,-32 4,0 1,0 2,52-2,108 9,-68 1,-86-2,-1-3,1-1,67-14,-24 5,-61 10,0-1,32-9,-31 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BC0A13-3F3D-45D4-B17C-1E0ACF36A6FB}" type="datetimeFigureOut">
              <a:rPr lang="en-US" smtClean="0"/>
              <a:t>8/21/2023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AAAB6-A2C6-4A85-A3A1-98EFBA61C967}" type="slidenum">
              <a:rPr lang="en-US" smtClean="0"/>
              <a:t>‹#›</a:t>
            </a:fld>
            <a:endParaRPr lang="en-US" dirty="0"/>
          </a:p>
        </p:txBody>
      </p:sp>
    </p:spTree>
    <p:extLst>
      <p:ext uri="{BB962C8B-B14F-4D97-AF65-F5344CB8AC3E}">
        <p14:creationId xmlns:p14="http://schemas.microsoft.com/office/powerpoint/2010/main" val="2076752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effectLst/>
              <a:latin typeface="Segoe UI" panose="020B0502040204020203" pitchFamily="34" charset="0"/>
            </a:endParaRPr>
          </a:p>
          <a:p>
            <a:r>
              <a:rPr lang="en-US" dirty="0"/>
              <a:t>ID=d924773e-9a16-4d6d-9803-8cb819e99682
Recipe=text_billboard
Type=TextOnly
Variant=0
FamilyID=AccentBoxWalbaum_Zero</a:t>
            </a:r>
          </a:p>
        </p:txBody>
      </p:sp>
      <p:sp>
        <p:nvSpPr>
          <p:cNvPr id="4" name="Slide Number Placeholder 3"/>
          <p:cNvSpPr>
            <a:spLocks noGrp="1"/>
          </p:cNvSpPr>
          <p:nvPr>
            <p:ph type="sldNum" sz="quarter" idx="5"/>
          </p:nvPr>
        </p:nvSpPr>
        <p:spPr/>
        <p:txBody>
          <a:bodyPr/>
          <a:lstStyle/>
          <a:p>
            <a:fld id="{8EAA36B1-75F6-458C-B388-8BC01E9857C8}" type="slidenum">
              <a:rPr lang="en-US" smtClean="0"/>
              <a:t>1</a:t>
            </a:fld>
            <a:endParaRPr lang="en-US" dirty="0"/>
          </a:p>
        </p:txBody>
      </p:sp>
    </p:spTree>
    <p:extLst>
      <p:ext uri="{BB962C8B-B14F-4D97-AF65-F5344CB8AC3E}">
        <p14:creationId xmlns:p14="http://schemas.microsoft.com/office/powerpoint/2010/main" val="27032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DC0559-D619-4E56-BF6F-3712370C2150}" type="slidenum">
              <a:rPr lang="en-US" smtClean="0"/>
              <a:t>10</a:t>
            </a:fld>
            <a:endParaRPr lang="en-US" dirty="0"/>
          </a:p>
        </p:txBody>
      </p:sp>
    </p:spTree>
    <p:extLst>
      <p:ext uri="{BB962C8B-B14F-4D97-AF65-F5344CB8AC3E}">
        <p14:creationId xmlns:p14="http://schemas.microsoft.com/office/powerpoint/2010/main" val="514541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5C50C9-5CB7-4938-BEDF-DD2FC7529FA9}"/>
              </a:ext>
            </a:extLst>
          </p:cNvPr>
          <p:cNvSpPr/>
          <p:nvPr userDrawn="1"/>
        </p:nvSpPr>
        <p:spPr>
          <a:xfrm>
            <a:off x="1528762" y="1473243"/>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1801368" y="1664208"/>
            <a:ext cx="8586216" cy="2176272"/>
          </a:xfrm>
        </p:spPr>
        <p:txBody>
          <a:bodyPr anchor="ctr">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2487168" y="4142232"/>
            <a:ext cx="7223760" cy="685800"/>
          </a:xfrm>
          <a:solidFill>
            <a:schemeClr val="accent1"/>
          </a:solidFill>
        </p:spPr>
        <p:txBody>
          <a:bodyPr anchor="ct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6964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th 3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409575" y="633619"/>
            <a:ext cx="492741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841248" y="978408"/>
            <a:ext cx="4059936" cy="1106424"/>
          </a:xfrm>
        </p:spPr>
        <p:txBody>
          <a:bodyPr anchor="ctr">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841248" y="2359152"/>
            <a:ext cx="4059936" cy="3429000"/>
          </a:xfrm>
        </p:spPr>
        <p:txBody>
          <a:bodyPr/>
          <a:lstStyle>
            <a:lvl1pPr marL="0" indent="0">
              <a:buNone/>
              <a:defRPr sz="1800"/>
            </a:lvl1pPr>
          </a:lstStyle>
          <a:p>
            <a:pPr lvl="0"/>
            <a:r>
              <a:rPr lang="en-US"/>
              <a:t>Click to edit Master text styles</a:t>
            </a: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8961120" y="566928"/>
            <a:ext cx="2871216" cy="2340864"/>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5843016" y="566928"/>
            <a:ext cx="2871216" cy="2340864"/>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B3EDCB6-603C-4A22-80E6-232A6202452A}"/>
              </a:ext>
            </a:extLst>
          </p:cNvPr>
          <p:cNvSpPr/>
          <p:nvPr userDrawn="1"/>
        </p:nvSpPr>
        <p:spPr>
          <a:xfrm>
            <a:off x="877459" y="2121408"/>
            <a:ext cx="395865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5843016" y="3108960"/>
            <a:ext cx="5989320" cy="305409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dirty="0"/>
              <a:t>9/4/20XX</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dirty="0"/>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52797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7324344" y="630936"/>
            <a:ext cx="4517136"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7772400" y="978408"/>
            <a:ext cx="3721608" cy="1106424"/>
          </a:xfrm>
        </p:spPr>
        <p:txBody>
          <a:bodyPr anchor="ctr">
            <a:normAutofit/>
          </a:bodyPr>
          <a:lstStyle>
            <a:lvl1pPr>
              <a:defRPr sz="2800"/>
            </a:lvl1p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3767328" y="630936"/>
            <a:ext cx="3246120" cy="268833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411480" y="630936"/>
            <a:ext cx="3246120" cy="2688336"/>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7260336" y="117957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411480" y="3438144"/>
            <a:ext cx="3246120" cy="268833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dirty="0"/>
              <a:t>9/4/20XX</a:t>
            </a:r>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dirty="0"/>
              <a:t>Presentation Title</a:t>
            </a:r>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
        <p:nvSpPr>
          <p:cNvPr id="6" name="Rectangle 5">
            <a:extLst>
              <a:ext uri="{FF2B5EF4-FFF2-40B4-BE49-F238E27FC236}">
                <a16:creationId xmlns:a16="http://schemas.microsoft.com/office/drawing/2014/main" id="{525280B1-DD77-4ADB-A6FC-71309BCB66E1}"/>
              </a:ext>
            </a:extLst>
          </p:cNvPr>
          <p:cNvSpPr/>
          <p:nvPr userDrawn="1"/>
        </p:nvSpPr>
        <p:spPr>
          <a:xfrm>
            <a:off x="7792216"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p:nvPr>
        </p:nvSpPr>
        <p:spPr>
          <a:xfrm>
            <a:off x="3767328" y="3438144"/>
            <a:ext cx="3246120" cy="2688336"/>
          </a:xfrm>
        </p:spPr>
        <p:txBody>
          <a:bodyPr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D33A8D-B0BB-4920-AAC4-6EE9952AA556}"/>
              </a:ext>
            </a:extLst>
          </p:cNvPr>
          <p:cNvSpPr>
            <a:spLocks noGrp="1"/>
          </p:cNvSpPr>
          <p:nvPr>
            <p:ph type="body" sz="quarter" idx="22"/>
          </p:nvPr>
        </p:nvSpPr>
        <p:spPr>
          <a:xfrm>
            <a:off x="7772400" y="3099816"/>
            <a:ext cx="3721100" cy="447675"/>
          </a:xfrm>
        </p:spPr>
        <p:txBody>
          <a:bodyPr/>
          <a:lstStyle>
            <a:lvl1pPr marL="0" indent="0">
              <a:buNone/>
              <a:defRPr sz="1600"/>
            </a:lvl1pPr>
          </a:lstStyle>
          <a:p>
            <a:pPr lvl="0"/>
            <a:r>
              <a:rPr lang="en-US"/>
              <a:t>Click to edit Master text styles</a:t>
            </a:r>
          </a:p>
        </p:txBody>
      </p:sp>
      <p:sp>
        <p:nvSpPr>
          <p:cNvPr id="21" name="Text Placeholder 7">
            <a:extLst>
              <a:ext uri="{FF2B5EF4-FFF2-40B4-BE49-F238E27FC236}">
                <a16:creationId xmlns:a16="http://schemas.microsoft.com/office/drawing/2014/main" id="{FC2F80E1-DA5D-4EBA-BDBC-FFD24776ED07}"/>
              </a:ext>
            </a:extLst>
          </p:cNvPr>
          <p:cNvSpPr>
            <a:spLocks noGrp="1"/>
          </p:cNvSpPr>
          <p:nvPr>
            <p:ph type="body" sz="quarter" idx="23"/>
          </p:nvPr>
        </p:nvSpPr>
        <p:spPr>
          <a:xfrm>
            <a:off x="7772400" y="4215384"/>
            <a:ext cx="3721100" cy="447675"/>
          </a:xfrm>
        </p:spPr>
        <p:txBody>
          <a:bodyPr/>
          <a:lstStyle>
            <a:lvl1pPr marL="0" indent="0">
              <a:buNone/>
              <a:defRPr sz="1600"/>
            </a:lvl1pPr>
          </a:lstStyle>
          <a:p>
            <a:pPr lvl="0"/>
            <a:r>
              <a:rPr lang="en-US"/>
              <a:t>Click to edit Master text styles</a:t>
            </a:r>
          </a:p>
        </p:txBody>
      </p:sp>
      <p:sp>
        <p:nvSpPr>
          <p:cNvPr id="22" name="Text Placeholder 7">
            <a:extLst>
              <a:ext uri="{FF2B5EF4-FFF2-40B4-BE49-F238E27FC236}">
                <a16:creationId xmlns:a16="http://schemas.microsoft.com/office/drawing/2014/main" id="{536A3E74-5D94-4FE5-A5F8-7DA032AD48AF}"/>
              </a:ext>
            </a:extLst>
          </p:cNvPr>
          <p:cNvSpPr>
            <a:spLocks noGrp="1"/>
          </p:cNvSpPr>
          <p:nvPr>
            <p:ph type="body" sz="quarter" idx="24"/>
          </p:nvPr>
        </p:nvSpPr>
        <p:spPr>
          <a:xfrm>
            <a:off x="7772400" y="5321808"/>
            <a:ext cx="3721100" cy="447675"/>
          </a:xfrm>
        </p:spPr>
        <p:txBody>
          <a:bodyPr/>
          <a:lstStyle>
            <a:lvl1pPr marL="0" indent="0">
              <a:buNone/>
              <a:defRPr sz="1600"/>
            </a:lvl1pPr>
          </a:lstStyle>
          <a:p>
            <a:pPr lvl="0"/>
            <a:r>
              <a:rPr lang="en-US"/>
              <a:t>Click to edit Master text styles</a:t>
            </a:r>
          </a:p>
        </p:txBody>
      </p:sp>
      <p:sp>
        <p:nvSpPr>
          <p:cNvPr id="23" name="Picture Placeholder 14">
            <a:extLst>
              <a:ext uri="{FF2B5EF4-FFF2-40B4-BE49-F238E27FC236}">
                <a16:creationId xmlns:a16="http://schemas.microsoft.com/office/drawing/2014/main" id="{A36D2011-9E99-44AA-8612-4EEBAAA5D036}"/>
              </a:ext>
            </a:extLst>
          </p:cNvPr>
          <p:cNvSpPr>
            <a:spLocks noGrp="1"/>
          </p:cNvSpPr>
          <p:nvPr>
            <p:ph type="pic" sz="quarter" idx="25" hasCustomPrompt="1"/>
          </p:nvPr>
        </p:nvSpPr>
        <p:spPr>
          <a:xfrm>
            <a:off x="7772400" y="2532888"/>
            <a:ext cx="457200" cy="457200"/>
          </a:xfrm>
        </p:spPr>
        <p:txBody>
          <a:bodyPr anchor="ctr"/>
          <a:lstStyle>
            <a:lvl1pPr algn="ctr">
              <a:buNone/>
              <a:defRPr sz="900"/>
            </a:lvl1pPr>
          </a:lstStyle>
          <a:p>
            <a:r>
              <a:rPr lang="en-US" dirty="0"/>
              <a:t>Icon</a:t>
            </a:r>
          </a:p>
        </p:txBody>
      </p:sp>
      <p:sp>
        <p:nvSpPr>
          <p:cNvPr id="24" name="Picture Placeholder 14">
            <a:extLst>
              <a:ext uri="{FF2B5EF4-FFF2-40B4-BE49-F238E27FC236}">
                <a16:creationId xmlns:a16="http://schemas.microsoft.com/office/drawing/2014/main" id="{80B0958E-0709-4604-ADAF-A6137275F31B}"/>
              </a:ext>
            </a:extLst>
          </p:cNvPr>
          <p:cNvSpPr>
            <a:spLocks noGrp="1"/>
          </p:cNvSpPr>
          <p:nvPr>
            <p:ph type="pic" sz="quarter" idx="26" hasCustomPrompt="1"/>
          </p:nvPr>
        </p:nvSpPr>
        <p:spPr>
          <a:xfrm>
            <a:off x="7772400" y="3630168"/>
            <a:ext cx="457200" cy="457200"/>
          </a:xfrm>
        </p:spPr>
        <p:txBody>
          <a:bodyPr anchor="ctr"/>
          <a:lstStyle>
            <a:lvl1pPr algn="ctr">
              <a:buNone/>
              <a:defRPr sz="900"/>
            </a:lvl1pPr>
          </a:lstStyle>
          <a:p>
            <a:r>
              <a:rPr lang="en-US" dirty="0"/>
              <a:t>Icon</a:t>
            </a:r>
          </a:p>
        </p:txBody>
      </p:sp>
      <p:sp>
        <p:nvSpPr>
          <p:cNvPr id="25" name="Picture Placeholder 14">
            <a:extLst>
              <a:ext uri="{FF2B5EF4-FFF2-40B4-BE49-F238E27FC236}">
                <a16:creationId xmlns:a16="http://schemas.microsoft.com/office/drawing/2014/main" id="{F4A09204-1398-472F-B713-0AD49188773D}"/>
              </a:ext>
            </a:extLst>
          </p:cNvPr>
          <p:cNvSpPr>
            <a:spLocks noGrp="1"/>
          </p:cNvSpPr>
          <p:nvPr>
            <p:ph type="pic" sz="quarter" idx="27" hasCustomPrompt="1"/>
          </p:nvPr>
        </p:nvSpPr>
        <p:spPr>
          <a:xfrm>
            <a:off x="7772400" y="4754880"/>
            <a:ext cx="457200" cy="457200"/>
          </a:xfrm>
        </p:spPr>
        <p:txBody>
          <a:bodyPr anchor="ctr"/>
          <a:lstStyle>
            <a:lvl1pPr algn="ctr">
              <a:buNone/>
              <a:defRPr sz="900"/>
            </a:lvl1pPr>
          </a:lstStyle>
          <a:p>
            <a:r>
              <a:rPr lang="en-US" dirty="0"/>
              <a:t>Icon</a:t>
            </a:r>
          </a:p>
        </p:txBody>
      </p:sp>
    </p:spTree>
    <p:extLst>
      <p:ext uri="{BB962C8B-B14F-4D97-AF65-F5344CB8AC3E}">
        <p14:creationId xmlns:p14="http://schemas.microsoft.com/office/powerpoint/2010/main" val="343934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r>
              <a:rPr lang="en-US" dirty="0"/>
              <a:t>9/4/20XX</a:t>
            </a:r>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r>
              <a:rPr lang="en-US" dirty="0"/>
              <a:t>Presentation Title</a:t>
            </a:r>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40099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r>
              <a:rPr lang="en-US" dirty="0"/>
              <a:t>9/4/20XX</a:t>
            </a:r>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r>
              <a:rPr lang="en-US" dirty="0"/>
              <a:t>Presentation Title</a:t>
            </a:r>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06037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r>
              <a:rPr lang="en-US" dirty="0"/>
              <a:t>9/4/20XX</a:t>
            </a:r>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77722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r>
              <a:rPr lang="en-US" dirty="0"/>
              <a:t>9/4/20XX</a:t>
            </a:r>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dirty="0"/>
              <a:t>Presentation Title</a:t>
            </a:r>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3324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05256" y="6356350"/>
            <a:ext cx="2743200" cy="365125"/>
          </a:xfrm>
        </p:spPr>
        <p:txBody>
          <a:bodyPr/>
          <a:lstStyle/>
          <a:p>
            <a:r>
              <a:rPr lang="en-US" dirty="0"/>
              <a:t>9/4/20XX</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0"/>
            <a:ext cx="4114800" cy="365125"/>
          </a:xfrm>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userDrawn="1"/>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81258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612648"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612648" y="3355848"/>
            <a:ext cx="6272784" cy="2825496"/>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0"/>
            <a:ext cx="128016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850392" y="36576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anchor="ctr"/>
          <a:lstStyle>
            <a:lvl1pPr algn="ctr">
              <a:buNone/>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EFA3CC7-31ED-4E5A-87A6-AA1D8F4251FC}"/>
              </a:ext>
            </a:extLst>
          </p:cNvPr>
          <p:cNvSpPr/>
          <p:nvPr userDrawn="1"/>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541A812-4D3F-4D65-BA64-BA64E37F2C1D}"/>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1078992" y="1938528"/>
            <a:ext cx="7013448" cy="2990088"/>
          </a:xfrm>
        </p:spPr>
        <p:txBody>
          <a:bodyPr anchor="ctr">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613648" y="1938528"/>
            <a:ext cx="2688336" cy="2990088"/>
          </a:xfrm>
          <a:solidFill>
            <a:schemeClr val="accent1"/>
          </a:solidFill>
        </p:spPr>
        <p:txBody>
          <a:bodyPr anchor="ct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5716BBE9-8A9C-450B-A235-677945C7ED44}"/>
              </a:ext>
            </a:extLst>
          </p:cNvPr>
          <p:cNvSpPr/>
          <p:nvPr userDrawn="1"/>
        </p:nvSpPr>
        <p:spPr>
          <a:xfrm>
            <a:off x="609084" y="2965074"/>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855E7BF-3629-4C02-98DF-CFC1C93CE036}"/>
              </a:ext>
            </a:extLst>
          </p:cNvPr>
          <p:cNvSpPr/>
          <p:nvPr userDrawn="1"/>
        </p:nvSpPr>
        <p:spPr>
          <a:xfrm rot="5400000">
            <a:off x="7360539" y="3424428"/>
            <a:ext cx="21031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54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01852" y="6356350"/>
            <a:ext cx="2743200" cy="365125"/>
          </a:xfrm>
        </p:spPr>
        <p:txBody>
          <a:bodyPr/>
          <a:lstStyle/>
          <a:p>
            <a:r>
              <a:rPr lang="en-US" dirty="0"/>
              <a:t>9/4/20XX</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r>
              <a:rPr lang="en-US" dirty="0"/>
              <a:t>Presentation Title</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39386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ctr">
            <a:normAutofit/>
          </a:bodyPr>
          <a:lstStyle>
            <a:lvl1pPr algn="ctr">
              <a:defRPr sz="4800"/>
            </a:lvl1pPr>
          </a:lstStyle>
          <a:p>
            <a:r>
              <a:rPr lang="en-US"/>
              <a:t>Click to edit Master title style</a:t>
            </a:r>
            <a:endParaRPr lang="en-US" dirty="0"/>
          </a:p>
        </p:txBody>
      </p:sp>
      <p:sp useBgFill="1">
        <p:nvSpPr>
          <p:cNvPr id="4" name="Rectangle 3">
            <a:extLst>
              <a:ext uri="{FF2B5EF4-FFF2-40B4-BE49-F238E27FC236}">
                <a16:creationId xmlns:a16="http://schemas.microsoft.com/office/drawing/2014/main" id="{673635DF-99E4-4A0C-A272-D9FF87695DE7}"/>
              </a:ext>
            </a:extLst>
          </p:cNvPr>
          <p:cNvSpPr/>
          <p:nvPr userDrawn="1"/>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590C76F-6331-4485-AA5B-D61483481F68}"/>
              </a:ext>
            </a:extLst>
          </p:cNvPr>
          <p:cNvSpPr/>
          <p:nvPr userDrawn="1"/>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a:solidFill>
            <a:schemeClr val="accent1"/>
          </a:solidFill>
        </p:spPr>
        <p:txBody>
          <a:bodyPr anchor="ct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ECB2BA4C-9ADA-41DB-B758-9E3CFECDF528}"/>
              </a:ext>
            </a:extLst>
          </p:cNvPr>
          <p:cNvSpPr>
            <a:spLocks noGrp="1"/>
          </p:cNvSpPr>
          <p:nvPr>
            <p:ph type="dt" sz="half" idx="10"/>
          </p:nvPr>
        </p:nvSpPr>
        <p:spPr>
          <a:xfrm>
            <a:off x="905256" y="6356350"/>
            <a:ext cx="2743200" cy="365125"/>
          </a:xfrm>
        </p:spPr>
        <p:txBody>
          <a:bodyPr/>
          <a:lstStyle/>
          <a:p>
            <a:r>
              <a:rPr lang="en-US" dirty="0"/>
              <a:t>9/4/20XX</a:t>
            </a:r>
          </a:p>
        </p:txBody>
      </p:sp>
      <p:sp>
        <p:nvSpPr>
          <p:cNvPr id="10" name="Footer Placeholder 9">
            <a:extLst>
              <a:ext uri="{FF2B5EF4-FFF2-40B4-BE49-F238E27FC236}">
                <a16:creationId xmlns:a16="http://schemas.microsoft.com/office/drawing/2014/main" id="{20957ADB-410A-48BE-AA95-3A708314B02A}"/>
              </a:ext>
            </a:extLst>
          </p:cNvPr>
          <p:cNvSpPr>
            <a:spLocks noGrp="1"/>
          </p:cNvSpPr>
          <p:nvPr>
            <p:ph type="ftr" sz="quarter" idx="11"/>
          </p:nvPr>
        </p:nvSpPr>
        <p:spPr/>
        <p:txBody>
          <a:bodyPr/>
          <a:lstStyle/>
          <a:p>
            <a:r>
              <a:rPr lang="en-US" dirty="0"/>
              <a:t>Presentation Title</a:t>
            </a:r>
          </a:p>
        </p:txBody>
      </p:sp>
      <p:sp>
        <p:nvSpPr>
          <p:cNvPr id="11" name="Slide Number Placeholder 10">
            <a:extLst>
              <a:ext uri="{FF2B5EF4-FFF2-40B4-BE49-F238E27FC236}">
                <a16:creationId xmlns:a16="http://schemas.microsoft.com/office/drawing/2014/main" id="{5112591B-8032-4FDF-9B26-8F505642C5C2}"/>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24452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F4163-FF9F-453F-99BB-82B8FDB0A1F9}"/>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hasCustomPrompt="1"/>
          </p:nvPr>
        </p:nvSpPr>
        <p:spPr>
          <a:xfrm>
            <a:off x="5422392" y="2798064"/>
            <a:ext cx="1463040" cy="1481328"/>
          </a:xfrm>
        </p:spPr>
        <p:txBody>
          <a:bodyPr anchor="ctr"/>
          <a:lstStyle>
            <a:lvl1pPr algn="ctr">
              <a:buNone/>
              <a:defRPr/>
            </a:lvl1pPr>
          </a:lstStyle>
          <a:p>
            <a:r>
              <a:rPr lang="en-US" dirty="0"/>
              <a:t>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hasCustomPrompt="1"/>
          </p:nvPr>
        </p:nvSpPr>
        <p:spPr>
          <a:xfrm>
            <a:off x="576072" y="2798064"/>
            <a:ext cx="1463040" cy="1481328"/>
          </a:xfrm>
        </p:spPr>
        <p:txBody>
          <a:bodyPr anchor="ctr"/>
          <a:lstStyle>
            <a:lvl1pPr algn="ctr">
              <a:buNone/>
              <a:defRPr/>
            </a:lvl1pPr>
          </a:lstStyle>
          <a:p>
            <a:r>
              <a:rPr lang="en-US" dirty="0"/>
              <a:t>Picture</a:t>
            </a: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hasCustomPrompt="1"/>
          </p:nvPr>
        </p:nvSpPr>
        <p:spPr>
          <a:xfrm>
            <a:off x="7845552" y="2798064"/>
            <a:ext cx="1463040" cy="1481328"/>
          </a:xfrm>
        </p:spPr>
        <p:txBody>
          <a:bodyPr anchor="ctr"/>
          <a:lstStyle>
            <a:lvl1pPr algn="ctr">
              <a:buNone/>
              <a:defRPr/>
            </a:lvl1pPr>
          </a:lstStyle>
          <a:p>
            <a:r>
              <a:rPr lang="en-US" dirty="0"/>
              <a:t>Picture</a:t>
            </a:r>
          </a:p>
        </p:txBody>
      </p:sp>
      <p:sp>
        <p:nvSpPr>
          <p:cNvPr id="27" name="Rectangle 26">
            <a:extLst>
              <a:ext uri="{FF2B5EF4-FFF2-40B4-BE49-F238E27FC236}">
                <a16:creationId xmlns:a16="http://schemas.microsoft.com/office/drawing/2014/main" id="{76763C05-47FB-4725-A20D-066889246220}"/>
              </a:ext>
            </a:extLst>
          </p:cNvPr>
          <p:cNvSpPr/>
          <p:nvPr userDrawn="1"/>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9EDC39EC-C00D-4DE8-8828-E0E5AD579F19}"/>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2" name="Picture Placeholder 14">
            <a:extLst>
              <a:ext uri="{FF2B5EF4-FFF2-40B4-BE49-F238E27FC236}">
                <a16:creationId xmlns:a16="http://schemas.microsoft.com/office/drawing/2014/main" id="{AC393A50-B0FA-44B0-850A-6E748DECA20A}"/>
              </a:ext>
            </a:extLst>
          </p:cNvPr>
          <p:cNvSpPr>
            <a:spLocks noGrp="1"/>
          </p:cNvSpPr>
          <p:nvPr>
            <p:ph type="pic" sz="quarter" idx="28" hasCustomPrompt="1"/>
          </p:nvPr>
        </p:nvSpPr>
        <p:spPr>
          <a:xfrm>
            <a:off x="2999232" y="2798064"/>
            <a:ext cx="1463040" cy="1481328"/>
          </a:xfrm>
        </p:spPr>
        <p:txBody>
          <a:bodyPr anchor="ctr"/>
          <a:lstStyle>
            <a:lvl1pPr algn="ctr">
              <a:buNone/>
              <a:defRPr/>
            </a:lvl1pPr>
          </a:lstStyle>
          <a:p>
            <a:r>
              <a:rPr lang="en-US" dirty="0"/>
              <a:t>Picture</a:t>
            </a:r>
          </a:p>
        </p:txBody>
      </p:sp>
      <p:sp>
        <p:nvSpPr>
          <p:cNvPr id="33" name="Picture Placeholder 14">
            <a:extLst>
              <a:ext uri="{FF2B5EF4-FFF2-40B4-BE49-F238E27FC236}">
                <a16:creationId xmlns:a16="http://schemas.microsoft.com/office/drawing/2014/main" id="{C19D18E3-AE27-4902-A5E1-1E388C8CA886}"/>
              </a:ext>
            </a:extLst>
          </p:cNvPr>
          <p:cNvSpPr>
            <a:spLocks noGrp="1"/>
          </p:cNvSpPr>
          <p:nvPr>
            <p:ph type="pic" sz="quarter" idx="29" hasCustomPrompt="1"/>
          </p:nvPr>
        </p:nvSpPr>
        <p:spPr>
          <a:xfrm>
            <a:off x="10268712" y="2798064"/>
            <a:ext cx="1463040" cy="1481328"/>
          </a:xfrm>
        </p:spPr>
        <p:txBody>
          <a:bodyPr anchor="ctr"/>
          <a:lstStyle>
            <a:lvl1pPr algn="ctr">
              <a:buNone/>
              <a:defRPr/>
            </a:lvl1pPr>
          </a:lstStyle>
          <a:p>
            <a:r>
              <a:rPr lang="en-US" dirty="0"/>
              <a:t>Picture</a:t>
            </a:r>
          </a:p>
        </p:txBody>
      </p:sp>
      <p:sp>
        <p:nvSpPr>
          <p:cNvPr id="11" name="Date Placeholder 10">
            <a:extLst>
              <a:ext uri="{FF2B5EF4-FFF2-40B4-BE49-F238E27FC236}">
                <a16:creationId xmlns:a16="http://schemas.microsoft.com/office/drawing/2014/main" id="{C4A1E4D4-19E0-496B-BBAF-99A720781C00}"/>
              </a:ext>
            </a:extLst>
          </p:cNvPr>
          <p:cNvSpPr>
            <a:spLocks noGrp="1"/>
          </p:cNvSpPr>
          <p:nvPr>
            <p:ph type="dt" sz="half" idx="32"/>
          </p:nvPr>
        </p:nvSpPr>
        <p:spPr>
          <a:xfrm>
            <a:off x="905256" y="6356350"/>
            <a:ext cx="2743200" cy="365125"/>
          </a:xfrm>
        </p:spPr>
        <p:txBody>
          <a:bodyPr/>
          <a:lstStyle/>
          <a:p>
            <a:r>
              <a:rPr lang="en-US" dirty="0"/>
              <a:t>9/4/20XX</a:t>
            </a:r>
          </a:p>
        </p:txBody>
      </p:sp>
      <p:sp>
        <p:nvSpPr>
          <p:cNvPr id="12" name="Footer Placeholder 11">
            <a:extLst>
              <a:ext uri="{FF2B5EF4-FFF2-40B4-BE49-F238E27FC236}">
                <a16:creationId xmlns:a16="http://schemas.microsoft.com/office/drawing/2014/main" id="{D0281C10-EAAA-4F45-8CC9-87F9F9116C21}"/>
              </a:ext>
            </a:extLst>
          </p:cNvPr>
          <p:cNvSpPr>
            <a:spLocks noGrp="1"/>
          </p:cNvSpPr>
          <p:nvPr>
            <p:ph type="ftr" sz="quarter" idx="33"/>
          </p:nvPr>
        </p:nvSpPr>
        <p:spPr/>
        <p:txBody>
          <a:bodyPr/>
          <a:lstStyle/>
          <a:p>
            <a:r>
              <a:rPr lang="en-US" dirty="0"/>
              <a:t>Presentation Title</a:t>
            </a:r>
          </a:p>
        </p:txBody>
      </p:sp>
      <p:sp>
        <p:nvSpPr>
          <p:cNvPr id="13" name="Slide Number Placeholder 12">
            <a:extLst>
              <a:ext uri="{FF2B5EF4-FFF2-40B4-BE49-F238E27FC236}">
                <a16:creationId xmlns:a16="http://schemas.microsoft.com/office/drawing/2014/main" id="{389175D6-43FD-42A2-8595-893FC3BFCDF6}"/>
              </a:ext>
            </a:extLst>
          </p:cNvPr>
          <p:cNvSpPr>
            <a:spLocks noGrp="1"/>
          </p:cNvSpPr>
          <p:nvPr>
            <p:ph type="sldNum" sz="quarter" idx="34"/>
          </p:nvPr>
        </p:nvSpPr>
        <p:spPr/>
        <p:txBody>
          <a:bodyPr/>
          <a:lstStyle/>
          <a:p>
            <a:fld id="{A65A5C87-DF58-40C8-B092-1DE63DB4547E}" type="slidenum">
              <a:rPr lang="en-US" smtClean="0"/>
              <a:t>‹#›</a:t>
            </a:fld>
            <a:endParaRPr lang="en-US" dirty="0"/>
          </a:p>
        </p:txBody>
      </p:sp>
      <p:sp>
        <p:nvSpPr>
          <p:cNvPr id="37" name="Text Placeholder 35">
            <a:extLst>
              <a:ext uri="{FF2B5EF4-FFF2-40B4-BE49-F238E27FC236}">
                <a16:creationId xmlns:a16="http://schemas.microsoft.com/office/drawing/2014/main" id="{28F74B10-F76D-4BBB-A284-01D5A0DF8BCB}"/>
              </a:ext>
            </a:extLst>
          </p:cNvPr>
          <p:cNvSpPr>
            <a:spLocks noGrp="1"/>
          </p:cNvSpPr>
          <p:nvPr>
            <p:ph type="body" sz="quarter" idx="36" hasCustomPrompt="1"/>
          </p:nvPr>
        </p:nvSpPr>
        <p:spPr>
          <a:xfrm>
            <a:off x="543153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8" name="Text Placeholder 35">
            <a:extLst>
              <a:ext uri="{FF2B5EF4-FFF2-40B4-BE49-F238E27FC236}">
                <a16:creationId xmlns:a16="http://schemas.microsoft.com/office/drawing/2014/main" id="{BD245DC2-6D7B-4AEE-B8EE-0D0E473AFFF5}"/>
              </a:ext>
            </a:extLst>
          </p:cNvPr>
          <p:cNvSpPr>
            <a:spLocks noGrp="1"/>
          </p:cNvSpPr>
          <p:nvPr>
            <p:ph type="body" sz="quarter" idx="37" hasCustomPrompt="1"/>
          </p:nvPr>
        </p:nvSpPr>
        <p:spPr>
          <a:xfrm>
            <a:off x="784555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9" name="Text Placeholder 35">
            <a:extLst>
              <a:ext uri="{FF2B5EF4-FFF2-40B4-BE49-F238E27FC236}">
                <a16:creationId xmlns:a16="http://schemas.microsoft.com/office/drawing/2014/main" id="{28069EAF-8C82-49CC-8A38-2ACAD26F7DE9}"/>
              </a:ext>
            </a:extLst>
          </p:cNvPr>
          <p:cNvSpPr>
            <a:spLocks noGrp="1"/>
          </p:cNvSpPr>
          <p:nvPr>
            <p:ph type="body" sz="quarter" idx="38" hasCustomPrompt="1"/>
          </p:nvPr>
        </p:nvSpPr>
        <p:spPr>
          <a:xfrm>
            <a:off x="1026871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0" name="Text Placeholder 35">
            <a:extLst>
              <a:ext uri="{FF2B5EF4-FFF2-40B4-BE49-F238E27FC236}">
                <a16:creationId xmlns:a16="http://schemas.microsoft.com/office/drawing/2014/main" id="{DAA3B1CD-59B3-4B73-B91A-88CED1D8FDD6}"/>
              </a:ext>
            </a:extLst>
          </p:cNvPr>
          <p:cNvSpPr>
            <a:spLocks noGrp="1"/>
          </p:cNvSpPr>
          <p:nvPr>
            <p:ph type="body" sz="quarter" idx="39" hasCustomPrompt="1"/>
          </p:nvPr>
        </p:nvSpPr>
        <p:spPr>
          <a:xfrm>
            <a:off x="594360"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1" name="Text Placeholder 35">
            <a:extLst>
              <a:ext uri="{FF2B5EF4-FFF2-40B4-BE49-F238E27FC236}">
                <a16:creationId xmlns:a16="http://schemas.microsoft.com/office/drawing/2014/main" id="{C1FED6B0-DEB7-46E3-8038-FE6788AC24A9}"/>
              </a:ext>
            </a:extLst>
          </p:cNvPr>
          <p:cNvSpPr>
            <a:spLocks noGrp="1"/>
          </p:cNvSpPr>
          <p:nvPr>
            <p:ph type="body" sz="quarter" idx="35" hasCustomPrompt="1"/>
          </p:nvPr>
        </p:nvSpPr>
        <p:spPr>
          <a:xfrm>
            <a:off x="300837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Tree>
    <p:extLst>
      <p:ext uri="{BB962C8B-B14F-4D97-AF65-F5344CB8AC3E}">
        <p14:creationId xmlns:p14="http://schemas.microsoft.com/office/powerpoint/2010/main" val="43151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dirty="0"/>
              <a:t>9/4/20XX</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60693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57607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576072" y="3203688"/>
            <a:ext cx="329184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450799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450799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dirty="0"/>
              <a:t>9/4/20XX</a:t>
            </a:r>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14" name="Text Placeholder 4">
            <a:extLst>
              <a:ext uri="{FF2B5EF4-FFF2-40B4-BE49-F238E27FC236}">
                <a16:creationId xmlns:a16="http://schemas.microsoft.com/office/drawing/2014/main" id="{CE04853A-B5A7-418B-B49F-E718136614E0}"/>
              </a:ext>
            </a:extLst>
          </p:cNvPr>
          <p:cNvSpPr>
            <a:spLocks noGrp="1"/>
          </p:cNvSpPr>
          <p:nvPr>
            <p:ph type="body" sz="quarter" idx="13"/>
          </p:nvPr>
        </p:nvSpPr>
        <p:spPr>
          <a:xfrm>
            <a:off x="843991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D08E5547-BBB9-4D87-A012-6BC6B1330861}"/>
              </a:ext>
            </a:extLst>
          </p:cNvPr>
          <p:cNvSpPr>
            <a:spLocks noGrp="1"/>
          </p:cNvSpPr>
          <p:nvPr>
            <p:ph sz="quarter" idx="14"/>
          </p:nvPr>
        </p:nvSpPr>
        <p:spPr>
          <a:xfrm>
            <a:off x="843991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26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9/4/20XX</a:t>
            </a:r>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a:t>
            </a:r>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5C87-DF58-40C8-B092-1DE63DB4547E}" type="slidenum">
              <a:rPr lang="en-US" smtClean="0"/>
              <a:t>‹#›</a:t>
            </a:fld>
            <a:endParaRPr lang="en-US" dirty="0"/>
          </a:p>
        </p:txBody>
      </p:sp>
    </p:spTree>
    <p:extLst>
      <p:ext uri="{BB962C8B-B14F-4D97-AF65-F5344CB8AC3E}">
        <p14:creationId xmlns:p14="http://schemas.microsoft.com/office/powerpoint/2010/main" val="1785134420"/>
      </p:ext>
    </p:extLst>
  </p:cSld>
  <p:clrMap bg1="lt1" tx1="dk1" bg2="lt2" tx2="dk2" accent1="accent1" accent2="accent2" accent3="accent3" accent4="accent4" accent5="accent5" accent6="accent6" hlink="hlink" folHlink="folHlink"/>
  <p:sldLayoutIdLst>
    <p:sldLayoutId id="2147483721" r:id="rId1"/>
    <p:sldLayoutId id="2147483730" r:id="rId2"/>
    <p:sldLayoutId id="2147483731" r:id="rId3"/>
    <p:sldLayoutId id="2147483723" r:id="rId4"/>
    <p:sldLayoutId id="2147483722" r:id="rId5"/>
    <p:sldLayoutId id="2147483732" r:id="rId6"/>
    <p:sldLayoutId id="2147483736" r:id="rId7"/>
    <p:sldLayoutId id="2147483725" r:id="rId8"/>
    <p:sldLayoutId id="2147483733" r:id="rId9"/>
    <p:sldLayoutId id="2147483734" r:id="rId10"/>
    <p:sldLayoutId id="2147483735" r:id="rId11"/>
    <p:sldLayoutId id="2147483726" r:id="rId12"/>
    <p:sldLayoutId id="2147483727" r:id="rId13"/>
    <p:sldLayoutId id="2147483728" r:id="rId14"/>
    <p:sldLayoutId id="2147483729"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svg"/><Relationship Id="rId12" Type="http://schemas.openxmlformats.org/officeDocument/2006/relationships/hyperlink" Target="http://www.tamcmonterey.org/fort-ord-regional-trail-greenway" TargetMode="External"/><Relationship Id="rId2" Type="http://schemas.openxmlformats.org/officeDocument/2006/relationships/image" Target="../media/image17.JPG"/><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JP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sv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customXml" Target="../ink/ink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ustomXml" Target="../ink/ink4.xml"/><Relationship Id="rId7" Type="http://schemas.openxmlformats.org/officeDocument/2006/relationships/customXml" Target="../ink/ink6.xml"/><Relationship Id="rId12"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customXml" Target="../ink/ink8.xml"/><Relationship Id="rId5" Type="http://schemas.openxmlformats.org/officeDocument/2006/relationships/customXml" Target="../ink/ink5.xml"/><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customXml" Target="../ink/ink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9D20-B4BB-42AA-8DDD-68CC9F1D95DB}"/>
              </a:ext>
            </a:extLst>
          </p:cNvPr>
          <p:cNvSpPr>
            <a:spLocks noGrp="1"/>
          </p:cNvSpPr>
          <p:nvPr>
            <p:ph type="ctrTitle"/>
          </p:nvPr>
        </p:nvSpPr>
        <p:spPr>
          <a:xfrm>
            <a:off x="1801368" y="1818036"/>
            <a:ext cx="8586216" cy="2176272"/>
          </a:xfrm>
        </p:spPr>
        <p:txBody>
          <a:bodyPr>
            <a:noAutofit/>
          </a:bodyPr>
          <a:lstStyle/>
          <a:p>
            <a:r>
              <a:rPr lang="en-US" sz="3600" dirty="0"/>
              <a:t>Fort Ord Regional Trail and Greenway California Avenue Segment: Final Design and Right-of-Way Contract</a:t>
            </a:r>
          </a:p>
        </p:txBody>
      </p:sp>
      <p:sp>
        <p:nvSpPr>
          <p:cNvPr id="3" name="Subtitle 2">
            <a:extLst>
              <a:ext uri="{FF2B5EF4-FFF2-40B4-BE49-F238E27FC236}">
                <a16:creationId xmlns:a16="http://schemas.microsoft.com/office/drawing/2014/main" id="{ED9E8FDB-60EE-45AE-BB89-9A561A61C2AC}"/>
              </a:ext>
            </a:extLst>
          </p:cNvPr>
          <p:cNvSpPr>
            <a:spLocks noGrp="1"/>
          </p:cNvSpPr>
          <p:nvPr>
            <p:ph type="subTitle" idx="1"/>
          </p:nvPr>
        </p:nvSpPr>
        <p:spPr/>
        <p:txBody>
          <a:bodyPr>
            <a:normAutofit fontScale="55000" lnSpcReduction="20000"/>
          </a:bodyPr>
          <a:lstStyle/>
          <a:p>
            <a:r>
              <a:rPr lang="en-US" dirty="0"/>
              <a:t>Transportation Agency for Monterey County</a:t>
            </a:r>
          </a:p>
          <a:p>
            <a:r>
              <a:rPr lang="en-US" dirty="0"/>
              <a:t>August 23, 2023</a:t>
            </a:r>
          </a:p>
        </p:txBody>
      </p:sp>
    </p:spTree>
    <p:extLst>
      <p:ext uri="{BB962C8B-B14F-4D97-AF65-F5344CB8AC3E}">
        <p14:creationId xmlns:p14="http://schemas.microsoft.com/office/powerpoint/2010/main" val="18337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51886-AA43-422E-B193-F1F3DF7D8A4D}"/>
              </a:ext>
            </a:extLst>
          </p:cNvPr>
          <p:cNvSpPr>
            <a:spLocks noGrp="1"/>
          </p:cNvSpPr>
          <p:nvPr>
            <p:ph type="title"/>
          </p:nvPr>
        </p:nvSpPr>
        <p:spPr/>
        <p:txBody>
          <a:bodyPr/>
          <a:lstStyle/>
          <a:p>
            <a:r>
              <a:rPr lang="en-US" dirty="0"/>
              <a:t>Timeline</a:t>
            </a:r>
          </a:p>
        </p:txBody>
      </p:sp>
      <p:graphicFrame>
        <p:nvGraphicFramePr>
          <p:cNvPr id="4" name="Content Placeholder 3" descr="timeline">
            <a:extLst>
              <a:ext uri="{FF2B5EF4-FFF2-40B4-BE49-F238E27FC236}">
                <a16:creationId xmlns:a16="http://schemas.microsoft.com/office/drawing/2014/main" id="{93897051-DA8D-4072-A594-51769F8D52F5}"/>
              </a:ext>
            </a:extLst>
          </p:cNvPr>
          <p:cNvGraphicFramePr>
            <a:graphicFrameLocks noGrp="1"/>
          </p:cNvGraphicFramePr>
          <p:nvPr>
            <p:ph idx="1"/>
            <p:extLst>
              <p:ext uri="{D42A27DB-BD31-4B8C-83A1-F6EECF244321}">
                <p14:modId xmlns:p14="http://schemas.microsoft.com/office/powerpoint/2010/main" val="119015616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Date Placeholder 3">
            <a:extLst>
              <a:ext uri="{FF2B5EF4-FFF2-40B4-BE49-F238E27FC236}">
                <a16:creationId xmlns:a16="http://schemas.microsoft.com/office/drawing/2014/main" id="{8E6EC47B-0875-49A4-8F1B-8B4B13F9806D}"/>
              </a:ext>
            </a:extLst>
          </p:cNvPr>
          <p:cNvSpPr>
            <a:spLocks noGrp="1"/>
          </p:cNvSpPr>
          <p:nvPr>
            <p:ph type="dt" sz="half" idx="10"/>
          </p:nvPr>
        </p:nvSpPr>
        <p:spPr>
          <a:xfrm>
            <a:off x="908304" y="6356350"/>
            <a:ext cx="2743200" cy="365125"/>
          </a:xfrm>
        </p:spPr>
        <p:txBody>
          <a:bodyPr/>
          <a:lstStyle/>
          <a:p>
            <a:r>
              <a:rPr lang="en-US" dirty="0"/>
              <a:t>8/23/2023</a:t>
            </a:r>
          </a:p>
        </p:txBody>
      </p:sp>
      <p:sp>
        <p:nvSpPr>
          <p:cNvPr id="10" name="Slide Number Placeholder 5">
            <a:extLst>
              <a:ext uri="{FF2B5EF4-FFF2-40B4-BE49-F238E27FC236}">
                <a16:creationId xmlns:a16="http://schemas.microsoft.com/office/drawing/2014/main" id="{4BD4F9CE-26BB-4441-99A7-B6599E9CF488}"/>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10</a:t>
            </a:fld>
            <a:endParaRPr lang="en-US" dirty="0"/>
          </a:p>
        </p:txBody>
      </p:sp>
      <p:sp>
        <p:nvSpPr>
          <p:cNvPr id="3" name="Footer Placeholder 7">
            <a:extLst>
              <a:ext uri="{FF2B5EF4-FFF2-40B4-BE49-F238E27FC236}">
                <a16:creationId xmlns:a16="http://schemas.microsoft.com/office/drawing/2014/main" id="{DC0A0D0D-E7F8-69E3-8FAC-5A0B6CC5622A}"/>
              </a:ext>
            </a:extLst>
          </p:cNvPr>
          <p:cNvSpPr txBox="1">
            <a:spLocks/>
          </p:cNvSpPr>
          <p:nvPr/>
        </p:nvSpPr>
        <p:spPr>
          <a:xfrm>
            <a:off x="3756660" y="6356349"/>
            <a:ext cx="4675632"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200" dirty="0">
                <a:solidFill>
                  <a:schemeClr val="tx1">
                    <a:tint val="75000"/>
                  </a:schemeClr>
                </a:solidFill>
              </a:rPr>
              <a:t>FORTAG California Avenue Segment: Final Design and ROW</a:t>
            </a:r>
          </a:p>
        </p:txBody>
      </p:sp>
    </p:spTree>
    <p:extLst>
      <p:ext uri="{BB962C8B-B14F-4D97-AF65-F5344CB8AC3E}">
        <p14:creationId xmlns:p14="http://schemas.microsoft.com/office/powerpoint/2010/main" val="2624630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D3E91-5ADE-4206-A1A6-7335E04A1B5F}"/>
              </a:ext>
            </a:extLst>
          </p:cNvPr>
          <p:cNvSpPr>
            <a:spLocks noGrp="1"/>
          </p:cNvSpPr>
          <p:nvPr>
            <p:ph type="title"/>
          </p:nvPr>
        </p:nvSpPr>
        <p:spPr/>
        <p:txBody>
          <a:bodyPr/>
          <a:lstStyle/>
          <a:p>
            <a:r>
              <a:rPr lang="en-US" dirty="0"/>
              <a:t>Staff Recommendation</a:t>
            </a:r>
          </a:p>
        </p:txBody>
      </p:sp>
      <p:sp>
        <p:nvSpPr>
          <p:cNvPr id="3" name="Content Placeholder 2">
            <a:extLst>
              <a:ext uri="{FF2B5EF4-FFF2-40B4-BE49-F238E27FC236}">
                <a16:creationId xmlns:a16="http://schemas.microsoft.com/office/drawing/2014/main" id="{2A17DB2E-F226-2E13-C2E2-9F0246166523}"/>
              </a:ext>
            </a:extLst>
          </p:cNvPr>
          <p:cNvSpPr>
            <a:spLocks noGrp="1"/>
          </p:cNvSpPr>
          <p:nvPr>
            <p:ph idx="1"/>
          </p:nvPr>
        </p:nvSpPr>
        <p:spPr/>
        <p:txBody>
          <a:bodyPr>
            <a:normAutofit fontScale="70000" lnSpcReduction="20000"/>
          </a:bodyPr>
          <a:lstStyle/>
          <a:p>
            <a:pPr marL="514350" indent="-514350">
              <a:buFont typeface="+mj-lt"/>
              <a:buAutoNum type="arabicPeriod"/>
            </a:pPr>
            <a:r>
              <a:rPr lang="en-US" b="1" dirty="0"/>
              <a:t>APPROVE</a:t>
            </a:r>
            <a:r>
              <a:rPr lang="en-US" dirty="0"/>
              <a:t> and </a:t>
            </a:r>
            <a:r>
              <a:rPr lang="en-US" b="1" dirty="0"/>
              <a:t>AUTHORIZE</a:t>
            </a:r>
            <a:r>
              <a:rPr lang="en-US" dirty="0"/>
              <a:t> the Executive Director to execute a contract with GHD, subject to approval by Agency Counsel and Caltrans' Independent Office of Audits and Investigations, for an amount not to exceed $2,272,508, which includes a 10% contingency, to provide final design and right of way certification services for the FORTAG California Avenue Segment, for the period ending June 30, 2026; and</a:t>
            </a:r>
          </a:p>
          <a:p>
            <a:pPr marL="514350" indent="-514350">
              <a:buFont typeface="+mj-lt"/>
              <a:buAutoNum type="arabicPeriod"/>
            </a:pPr>
            <a:r>
              <a:rPr lang="en-US" b="1" dirty="0"/>
              <a:t>APPROVE</a:t>
            </a:r>
            <a:r>
              <a:rPr lang="en-US" dirty="0"/>
              <a:t> the use of State Active Transportation Program and Regional Measure X funds budgeted for this project; </a:t>
            </a:r>
          </a:p>
          <a:p>
            <a:pPr marL="514350" indent="-514350">
              <a:buFont typeface="+mj-lt"/>
              <a:buAutoNum type="arabicPeriod"/>
            </a:pPr>
            <a:r>
              <a:rPr lang="en-US" b="1" dirty="0"/>
              <a:t>AUTHORIZE</a:t>
            </a:r>
            <a:r>
              <a:rPr lang="en-US" dirty="0"/>
              <a:t> the Executive Director to take such other further actions as may be necessary to fulfill the intent of the contract, including approval of future modifications or amendments that do not significantly alter the scope of work, or change the approved contract term or amount.</a:t>
            </a:r>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B15AE22E-EF25-F48E-95D0-3C4CAA4CF29A}"/>
              </a:ext>
            </a:extLst>
          </p:cNvPr>
          <p:cNvSpPr>
            <a:spLocks noGrp="1"/>
          </p:cNvSpPr>
          <p:nvPr>
            <p:ph type="dt" sz="half" idx="10"/>
          </p:nvPr>
        </p:nvSpPr>
        <p:spPr/>
        <p:txBody>
          <a:bodyPr/>
          <a:lstStyle/>
          <a:p>
            <a:r>
              <a:rPr lang="en-US" dirty="0"/>
              <a:t>8/23/2023</a:t>
            </a:r>
          </a:p>
        </p:txBody>
      </p:sp>
      <p:sp>
        <p:nvSpPr>
          <p:cNvPr id="6" name="Slide Number Placeholder 5">
            <a:extLst>
              <a:ext uri="{FF2B5EF4-FFF2-40B4-BE49-F238E27FC236}">
                <a16:creationId xmlns:a16="http://schemas.microsoft.com/office/drawing/2014/main" id="{CD371AFC-75CF-29DC-7AD1-8C190531677B}"/>
              </a:ext>
            </a:extLst>
          </p:cNvPr>
          <p:cNvSpPr>
            <a:spLocks noGrp="1"/>
          </p:cNvSpPr>
          <p:nvPr>
            <p:ph type="sldNum" sz="quarter" idx="12"/>
          </p:nvPr>
        </p:nvSpPr>
        <p:spPr/>
        <p:txBody>
          <a:bodyPr/>
          <a:lstStyle/>
          <a:p>
            <a:fld id="{A65A5C87-DF58-40C8-B092-1DE63DB4547E}" type="slidenum">
              <a:rPr lang="en-US" smtClean="0"/>
              <a:t>11</a:t>
            </a:fld>
            <a:endParaRPr lang="en-US" dirty="0"/>
          </a:p>
        </p:txBody>
      </p:sp>
      <p:sp>
        <p:nvSpPr>
          <p:cNvPr id="7" name="Footer Placeholder 7">
            <a:extLst>
              <a:ext uri="{FF2B5EF4-FFF2-40B4-BE49-F238E27FC236}">
                <a16:creationId xmlns:a16="http://schemas.microsoft.com/office/drawing/2014/main" id="{569351B5-3DD2-AE74-28C9-91A0AC09AC71}"/>
              </a:ext>
            </a:extLst>
          </p:cNvPr>
          <p:cNvSpPr txBox="1">
            <a:spLocks/>
          </p:cNvSpPr>
          <p:nvPr/>
        </p:nvSpPr>
        <p:spPr>
          <a:xfrm>
            <a:off x="3756660" y="6356349"/>
            <a:ext cx="4675632"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200" dirty="0">
                <a:solidFill>
                  <a:schemeClr val="tx1">
                    <a:tint val="75000"/>
                  </a:schemeClr>
                </a:solidFill>
              </a:rPr>
              <a:t>FORTAG California Avenue Segment: Final Design and ROW</a:t>
            </a:r>
          </a:p>
        </p:txBody>
      </p:sp>
    </p:spTree>
    <p:extLst>
      <p:ext uri="{BB962C8B-B14F-4D97-AF65-F5344CB8AC3E}">
        <p14:creationId xmlns:p14="http://schemas.microsoft.com/office/powerpoint/2010/main" val="3420378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92E3A-DB80-46C8-A227-EE0F7E87D747}"/>
              </a:ext>
            </a:extLst>
          </p:cNvPr>
          <p:cNvSpPr>
            <a:spLocks noGrp="1"/>
          </p:cNvSpPr>
          <p:nvPr>
            <p:ph type="title"/>
          </p:nvPr>
        </p:nvSpPr>
        <p:spPr/>
        <p:txBody>
          <a:bodyPr/>
          <a:lstStyle/>
          <a:p>
            <a:r>
              <a:rPr lang="en-US" dirty="0"/>
              <a:t>Thank you</a:t>
            </a:r>
          </a:p>
        </p:txBody>
      </p:sp>
      <p:pic>
        <p:nvPicPr>
          <p:cNvPr id="17" name="Picture Placeholder 16">
            <a:extLst>
              <a:ext uri="{FF2B5EF4-FFF2-40B4-BE49-F238E27FC236}">
                <a16:creationId xmlns:a16="http://schemas.microsoft.com/office/drawing/2014/main" id="{A0D4E925-DA83-45CF-9056-D6262F46A71D}"/>
              </a:ext>
            </a:extLst>
          </p:cNvPr>
          <p:cNvPicPr>
            <a:picLocks noGrp="1" noChangeAspect="1"/>
          </p:cNvPicPr>
          <p:nvPr>
            <p:ph type="pic" sz="quarter" idx="14"/>
          </p:nvPr>
        </p:nvPicPr>
        <p:blipFill rotWithShape="1">
          <a:blip r:embed="rId2"/>
          <a:srcRect l="19729" r="-227"/>
          <a:stretch/>
        </p:blipFill>
        <p:spPr>
          <a:xfrm>
            <a:off x="411480" y="630936"/>
            <a:ext cx="3246120" cy="2688336"/>
          </a:xfrm>
        </p:spPr>
      </p:pic>
      <p:pic>
        <p:nvPicPr>
          <p:cNvPr id="19" name="Picture Placeholder 18">
            <a:extLst>
              <a:ext uri="{FF2B5EF4-FFF2-40B4-BE49-F238E27FC236}">
                <a16:creationId xmlns:a16="http://schemas.microsoft.com/office/drawing/2014/main" id="{00069E65-AC47-4CE9-B19A-7EA5888AA361}"/>
              </a:ext>
            </a:extLst>
          </p:cNvPr>
          <p:cNvPicPr>
            <a:picLocks noGrp="1" noChangeAspect="1"/>
          </p:cNvPicPr>
          <p:nvPr>
            <p:ph type="pic" sz="quarter" idx="13"/>
          </p:nvPr>
        </p:nvPicPr>
        <p:blipFill>
          <a:blip r:embed="rId3"/>
          <a:srcRect l="13055" r="13055"/>
          <a:stretch/>
        </p:blipFill>
        <p:spPr/>
      </p:pic>
      <p:pic>
        <p:nvPicPr>
          <p:cNvPr id="21" name="Picture Placeholder 20">
            <a:extLst>
              <a:ext uri="{FF2B5EF4-FFF2-40B4-BE49-F238E27FC236}">
                <a16:creationId xmlns:a16="http://schemas.microsoft.com/office/drawing/2014/main" id="{D78D46DB-1C3A-41BD-860F-ECE8B446BB8C}"/>
              </a:ext>
            </a:extLst>
          </p:cNvPr>
          <p:cNvPicPr>
            <a:picLocks noGrp="1" noChangeAspect="1"/>
          </p:cNvPicPr>
          <p:nvPr>
            <p:ph type="pic" sz="quarter" idx="17"/>
          </p:nvPr>
        </p:nvPicPr>
        <p:blipFill rotWithShape="1">
          <a:blip r:embed="rId4"/>
          <a:srcRect l="401" t="340" r="9407" b="-340"/>
          <a:stretch/>
        </p:blipFill>
        <p:spPr>
          <a:xfrm>
            <a:off x="3781766" y="3438144"/>
            <a:ext cx="3246120" cy="2688336"/>
          </a:xfrm>
        </p:spPr>
      </p:pic>
      <p:pic>
        <p:nvPicPr>
          <p:cNvPr id="23" name="Picture Placeholder 22">
            <a:extLst>
              <a:ext uri="{FF2B5EF4-FFF2-40B4-BE49-F238E27FC236}">
                <a16:creationId xmlns:a16="http://schemas.microsoft.com/office/drawing/2014/main" id="{D978928C-7EEA-4B8E-AA43-12AFD61BC299}"/>
              </a:ext>
            </a:extLst>
          </p:cNvPr>
          <p:cNvPicPr>
            <a:picLocks noGrp="1" noChangeAspect="1"/>
          </p:cNvPicPr>
          <p:nvPr>
            <p:ph type="pic" sz="quarter" idx="21"/>
          </p:nvPr>
        </p:nvPicPr>
        <p:blipFill rotWithShape="1">
          <a:blip r:embed="rId5"/>
          <a:srcRect l="35083" t="339" r="20943"/>
          <a:stretch/>
        </p:blipFill>
        <p:spPr>
          <a:xfrm>
            <a:off x="411480" y="3438144"/>
            <a:ext cx="3246120" cy="2688336"/>
          </a:xfrm>
        </p:spPr>
      </p:pic>
      <p:pic>
        <p:nvPicPr>
          <p:cNvPr id="25" name="Online Image Placeholder 23" descr="User">
            <a:extLst>
              <a:ext uri="{FF2B5EF4-FFF2-40B4-BE49-F238E27FC236}">
                <a16:creationId xmlns:a16="http://schemas.microsoft.com/office/drawing/2014/main" id="{DD136AFE-38B3-4FAE-907B-277600FBDED5}"/>
              </a:ext>
            </a:extLst>
          </p:cNvPr>
          <p:cNvPicPr>
            <a:picLocks noGrp="1" noChangeAspect="1"/>
          </p:cNvPicPr>
          <p:nvPr>
            <p:ph type="pic" sz="quarter" idx="25"/>
          </p:nvPr>
        </p:nvPicPr>
        <p:blipFill rotWithShape="1">
          <a:blip r:embed="rId6">
            <a:extLst>
              <a:ext uri="{96DAC541-7B7A-43D3-8B79-37D633B846F1}">
                <asvg:svgBlip xmlns:asvg="http://schemas.microsoft.com/office/drawing/2016/SVG/main" r:embed="rId7"/>
              </a:ext>
            </a:extLst>
          </a:blip>
          <a:srcRect/>
          <a:stretch/>
        </p:blipFill>
        <p:spPr>
          <a:prstGeom prst="rect">
            <a:avLst/>
          </a:prstGeom>
        </p:spPr>
      </p:pic>
      <p:sp>
        <p:nvSpPr>
          <p:cNvPr id="10" name="Text Placeholder 9">
            <a:extLst>
              <a:ext uri="{FF2B5EF4-FFF2-40B4-BE49-F238E27FC236}">
                <a16:creationId xmlns:a16="http://schemas.microsoft.com/office/drawing/2014/main" id="{82977D1C-657B-4FA7-B4A1-CD08EC61D37B}"/>
              </a:ext>
            </a:extLst>
          </p:cNvPr>
          <p:cNvSpPr>
            <a:spLocks noGrp="1"/>
          </p:cNvSpPr>
          <p:nvPr>
            <p:ph type="body" sz="quarter" idx="22"/>
          </p:nvPr>
        </p:nvSpPr>
        <p:spPr/>
        <p:txBody>
          <a:bodyPr>
            <a:normAutofit fontScale="92500"/>
          </a:bodyPr>
          <a:lstStyle/>
          <a:p>
            <a:pPr marL="0" indent="0">
              <a:buNone/>
            </a:pPr>
            <a:r>
              <a:rPr lang="en-US" dirty="0"/>
              <a:t>Janneke Strause, Transportation Planner</a:t>
            </a:r>
          </a:p>
        </p:txBody>
      </p:sp>
      <p:pic>
        <p:nvPicPr>
          <p:cNvPr id="27" name="Online Image Placeholder 27" descr="Envelope">
            <a:extLst>
              <a:ext uri="{FF2B5EF4-FFF2-40B4-BE49-F238E27FC236}">
                <a16:creationId xmlns:a16="http://schemas.microsoft.com/office/drawing/2014/main" id="{79C99175-A844-475F-B903-FB0A246099C3}"/>
              </a:ext>
            </a:extLst>
          </p:cNvPr>
          <p:cNvPicPr>
            <a:picLocks noGrp="1" noChangeAspect="1"/>
          </p:cNvPicPr>
          <p:nvPr>
            <p:ph type="pic" sz="quarter" idx="26"/>
          </p:nvPr>
        </p:nvPicPr>
        <p:blipFill rotWithShape="1">
          <a:blip r:embed="rId8">
            <a:extLst>
              <a:ext uri="{96DAC541-7B7A-43D3-8B79-37D633B846F1}">
                <asvg:svgBlip xmlns:asvg="http://schemas.microsoft.com/office/drawing/2016/SVG/main" r:embed="rId9"/>
              </a:ext>
            </a:extLst>
          </a:blip>
          <a:srcRect/>
          <a:stretch/>
        </p:blipFill>
        <p:spPr>
          <a:prstGeom prst="rect">
            <a:avLst/>
          </a:prstGeom>
        </p:spPr>
      </p:pic>
      <p:sp>
        <p:nvSpPr>
          <p:cNvPr id="11" name="Text Placeholder 10">
            <a:extLst>
              <a:ext uri="{FF2B5EF4-FFF2-40B4-BE49-F238E27FC236}">
                <a16:creationId xmlns:a16="http://schemas.microsoft.com/office/drawing/2014/main" id="{5B2E9EE6-5A74-4119-8DAA-06582357CF72}"/>
              </a:ext>
            </a:extLst>
          </p:cNvPr>
          <p:cNvSpPr>
            <a:spLocks noGrp="1"/>
          </p:cNvSpPr>
          <p:nvPr>
            <p:ph type="body" sz="quarter" idx="23"/>
          </p:nvPr>
        </p:nvSpPr>
        <p:spPr/>
        <p:txBody>
          <a:bodyPr>
            <a:normAutofit/>
          </a:bodyPr>
          <a:lstStyle/>
          <a:p>
            <a:r>
              <a:rPr lang="en-US" sz="1500" dirty="0"/>
              <a:t>Janneke@tamcmonterey.org</a:t>
            </a:r>
          </a:p>
        </p:txBody>
      </p:sp>
      <p:pic>
        <p:nvPicPr>
          <p:cNvPr id="29" name="Online Image Placeholder 11" descr="Monitor">
            <a:extLst>
              <a:ext uri="{FF2B5EF4-FFF2-40B4-BE49-F238E27FC236}">
                <a16:creationId xmlns:a16="http://schemas.microsoft.com/office/drawing/2014/main" id="{247D95FD-08A2-4831-BB6A-A0FCA300459A}"/>
              </a:ext>
            </a:extLst>
          </p:cNvPr>
          <p:cNvPicPr>
            <a:picLocks noGrp="1" noChangeAspect="1"/>
          </p:cNvPicPr>
          <p:nvPr>
            <p:ph type="pic" sz="quarter" idx="27"/>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prstGeom prst="rect">
            <a:avLst/>
          </a:prstGeom>
        </p:spPr>
      </p:pic>
      <p:sp>
        <p:nvSpPr>
          <p:cNvPr id="12" name="Text Placeholder 11">
            <a:extLst>
              <a:ext uri="{FF2B5EF4-FFF2-40B4-BE49-F238E27FC236}">
                <a16:creationId xmlns:a16="http://schemas.microsoft.com/office/drawing/2014/main" id="{A3CE7679-6065-4440-BCF7-BAFF752B013D}"/>
              </a:ext>
            </a:extLst>
          </p:cNvPr>
          <p:cNvSpPr>
            <a:spLocks noGrp="1"/>
          </p:cNvSpPr>
          <p:nvPr>
            <p:ph type="body" sz="quarter" idx="24"/>
          </p:nvPr>
        </p:nvSpPr>
        <p:spPr>
          <a:xfrm>
            <a:off x="7772400" y="5321808"/>
            <a:ext cx="4114800" cy="804672"/>
          </a:xfrm>
        </p:spPr>
        <p:txBody>
          <a:bodyPr>
            <a:normAutofit/>
          </a:bodyPr>
          <a:lstStyle/>
          <a:p>
            <a:r>
              <a:rPr lang="en-US" sz="1500" dirty="0">
                <a:hlinkClick r:id="rId12"/>
              </a:rPr>
              <a:t>www.tamcmonterey.org/</a:t>
            </a:r>
          </a:p>
          <a:p>
            <a:r>
              <a:rPr lang="en-US" sz="1500" dirty="0">
                <a:hlinkClick r:id="rId12"/>
              </a:rPr>
              <a:t>fort-</a:t>
            </a:r>
            <a:r>
              <a:rPr lang="en-US" sz="1500" dirty="0" err="1">
                <a:hlinkClick r:id="rId12"/>
              </a:rPr>
              <a:t>ord</a:t>
            </a:r>
            <a:r>
              <a:rPr lang="en-US" sz="1500" dirty="0">
                <a:hlinkClick r:id="rId12"/>
              </a:rPr>
              <a:t>-regional-trail-greenway</a:t>
            </a:r>
            <a:r>
              <a:rPr lang="en-US" sz="1500" dirty="0"/>
              <a:t> </a:t>
            </a:r>
          </a:p>
        </p:txBody>
      </p:sp>
      <p:sp>
        <p:nvSpPr>
          <p:cNvPr id="6" name="Date Placeholder 5">
            <a:extLst>
              <a:ext uri="{FF2B5EF4-FFF2-40B4-BE49-F238E27FC236}">
                <a16:creationId xmlns:a16="http://schemas.microsoft.com/office/drawing/2014/main" id="{D6C90EA9-2998-4A9C-A666-B38258E20B60}"/>
              </a:ext>
            </a:extLst>
          </p:cNvPr>
          <p:cNvSpPr>
            <a:spLocks noGrp="1"/>
          </p:cNvSpPr>
          <p:nvPr>
            <p:ph type="dt" sz="half" idx="18"/>
          </p:nvPr>
        </p:nvSpPr>
        <p:spPr/>
        <p:txBody>
          <a:bodyPr/>
          <a:lstStyle/>
          <a:p>
            <a:r>
              <a:rPr lang="en-US" dirty="0"/>
              <a:t>8/23/2023</a:t>
            </a:r>
          </a:p>
        </p:txBody>
      </p:sp>
      <p:sp>
        <p:nvSpPr>
          <p:cNvPr id="8" name="Slide Number Placeholder 7">
            <a:extLst>
              <a:ext uri="{FF2B5EF4-FFF2-40B4-BE49-F238E27FC236}">
                <a16:creationId xmlns:a16="http://schemas.microsoft.com/office/drawing/2014/main" id="{A3BB8335-F249-4F37-8C3F-A672116EB876}"/>
              </a:ext>
            </a:extLst>
          </p:cNvPr>
          <p:cNvSpPr>
            <a:spLocks noGrp="1"/>
          </p:cNvSpPr>
          <p:nvPr>
            <p:ph type="sldNum" sz="quarter" idx="20"/>
          </p:nvPr>
        </p:nvSpPr>
        <p:spPr/>
        <p:txBody>
          <a:bodyPr/>
          <a:lstStyle/>
          <a:p>
            <a:fld id="{A65A5C87-DF58-40C8-B092-1DE63DB4547E}" type="slidenum">
              <a:rPr lang="en-US" smtClean="0"/>
              <a:t>12</a:t>
            </a:fld>
            <a:endParaRPr lang="en-US" dirty="0"/>
          </a:p>
        </p:txBody>
      </p:sp>
      <p:sp>
        <p:nvSpPr>
          <p:cNvPr id="4" name="Footer Placeholder 7">
            <a:extLst>
              <a:ext uri="{FF2B5EF4-FFF2-40B4-BE49-F238E27FC236}">
                <a16:creationId xmlns:a16="http://schemas.microsoft.com/office/drawing/2014/main" id="{693F7735-565B-6739-B4CA-AA5434F9B419}"/>
              </a:ext>
            </a:extLst>
          </p:cNvPr>
          <p:cNvSpPr txBox="1">
            <a:spLocks/>
          </p:cNvSpPr>
          <p:nvPr/>
        </p:nvSpPr>
        <p:spPr>
          <a:xfrm>
            <a:off x="3756660" y="6356349"/>
            <a:ext cx="4675632"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1200" dirty="0">
                <a:solidFill>
                  <a:schemeClr val="tx1">
                    <a:tint val="75000"/>
                  </a:schemeClr>
                </a:solidFill>
              </a:rPr>
              <a:t>FORTAG California Avenue Segment: Final Design and ROW</a:t>
            </a:r>
          </a:p>
        </p:txBody>
      </p:sp>
    </p:spTree>
    <p:extLst>
      <p:ext uri="{BB962C8B-B14F-4D97-AF65-F5344CB8AC3E}">
        <p14:creationId xmlns:p14="http://schemas.microsoft.com/office/powerpoint/2010/main" val="1257752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Rectangle 17">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Rectangle 21">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F4A85B-2AC6-4E29-B074-AB92F8FA9BB1}"/>
              </a:ext>
            </a:extLst>
          </p:cNvPr>
          <p:cNvSpPr>
            <a:spLocks noGrp="1"/>
          </p:cNvSpPr>
          <p:nvPr>
            <p:ph type="title"/>
          </p:nvPr>
        </p:nvSpPr>
        <p:spPr>
          <a:xfrm>
            <a:off x="7255564" y="834888"/>
            <a:ext cx="4314645" cy="1268958"/>
          </a:xfrm>
        </p:spPr>
        <p:txBody>
          <a:bodyPr vert="horz" lIns="91440" tIns="45720" rIns="91440" bIns="45720" rtlCol="0" anchor="b">
            <a:normAutofit/>
          </a:bodyPr>
          <a:lstStyle/>
          <a:p>
            <a:r>
              <a:rPr lang="en-US" sz="3200"/>
              <a:t>Agenda</a:t>
            </a:r>
          </a:p>
        </p:txBody>
      </p:sp>
      <p:pic>
        <p:nvPicPr>
          <p:cNvPr id="11" name="Picture Placeholder 10">
            <a:extLst>
              <a:ext uri="{FF2B5EF4-FFF2-40B4-BE49-F238E27FC236}">
                <a16:creationId xmlns:a16="http://schemas.microsoft.com/office/drawing/2014/main" id="{41749033-B92E-4E63-82DE-801849DA2B1E}"/>
              </a:ext>
            </a:extLst>
          </p:cNvPr>
          <p:cNvPicPr>
            <a:picLocks noGrp="1" noChangeAspect="1"/>
          </p:cNvPicPr>
          <p:nvPr>
            <p:ph type="pic" sz="quarter" idx="13"/>
          </p:nvPr>
        </p:nvPicPr>
        <p:blipFill rotWithShape="1">
          <a:blip r:embed="rId2"/>
          <a:srcRect l="16712" r="9825"/>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24" name="Rectangle 23">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1572" y="2240371"/>
            <a:ext cx="420624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32AB0EB-0819-41F4-99E9-C02FA0DAF66D}"/>
              </a:ext>
            </a:extLst>
          </p:cNvPr>
          <p:cNvSpPr>
            <a:spLocks noGrp="1"/>
          </p:cNvSpPr>
          <p:nvPr>
            <p:ph idx="1"/>
          </p:nvPr>
        </p:nvSpPr>
        <p:spPr>
          <a:xfrm>
            <a:off x="7255563" y="2557587"/>
            <a:ext cx="4314645" cy="3717317"/>
          </a:xfrm>
        </p:spPr>
        <p:txBody>
          <a:bodyPr vert="horz" lIns="91440" tIns="45720" rIns="91440" bIns="45720" rtlCol="0" anchor="t">
            <a:normAutofit/>
          </a:bodyPr>
          <a:lstStyle/>
          <a:p>
            <a:pPr marL="0">
              <a:buFont typeface="Arial" panose="020B0604020202020204" pitchFamily="34" charset="0"/>
              <a:buChar char="•"/>
            </a:pPr>
            <a:r>
              <a:rPr lang="en-US" sz="1700"/>
              <a:t>Background</a:t>
            </a:r>
          </a:p>
          <a:p>
            <a:pPr marL="0">
              <a:buFont typeface="Arial" panose="020B0604020202020204" pitchFamily="34" charset="0"/>
              <a:buChar char="•"/>
            </a:pPr>
            <a:r>
              <a:rPr lang="en-US" sz="1700"/>
              <a:t>Project Details</a:t>
            </a:r>
          </a:p>
          <a:p>
            <a:pPr marL="0">
              <a:buFont typeface="Arial" panose="020B0604020202020204" pitchFamily="34" charset="0"/>
              <a:buChar char="•"/>
            </a:pPr>
            <a:r>
              <a:rPr lang="en-US" sz="1700"/>
              <a:t>Timeline</a:t>
            </a:r>
          </a:p>
          <a:p>
            <a:pPr marL="0">
              <a:buFont typeface="Arial" panose="020B0604020202020204" pitchFamily="34" charset="0"/>
              <a:buChar char="•"/>
            </a:pPr>
            <a:r>
              <a:rPr lang="en-US" sz="1700"/>
              <a:t>Staff Recommendation</a:t>
            </a:r>
          </a:p>
          <a:p>
            <a:pPr>
              <a:buFont typeface="Arial" panose="020B0604020202020204" pitchFamily="34" charset="0"/>
              <a:buChar char="•"/>
            </a:pPr>
            <a:endParaRPr lang="en-US" sz="1700"/>
          </a:p>
        </p:txBody>
      </p:sp>
      <p:sp>
        <p:nvSpPr>
          <p:cNvPr id="4" name="Date Placeholder 3">
            <a:extLst>
              <a:ext uri="{FF2B5EF4-FFF2-40B4-BE49-F238E27FC236}">
                <a16:creationId xmlns:a16="http://schemas.microsoft.com/office/drawing/2014/main" id="{B425C423-85DE-48DB-8096-152D738B7D04}"/>
              </a:ext>
            </a:extLst>
          </p:cNvPr>
          <p:cNvSpPr>
            <a:spLocks noGrp="1"/>
          </p:cNvSpPr>
          <p:nvPr>
            <p:ph type="dt" sz="half" idx="10"/>
          </p:nvPr>
        </p:nvSpPr>
        <p:spPr>
          <a:xfrm>
            <a:off x="457200" y="6356350"/>
            <a:ext cx="2743200" cy="365125"/>
          </a:xfrm>
        </p:spPr>
        <p:txBody>
          <a:bodyPr vert="horz" lIns="91440" tIns="45720" rIns="91440" bIns="45720" rtlCol="0" anchor="ctr">
            <a:normAutofit/>
          </a:bodyPr>
          <a:lstStyle/>
          <a:p>
            <a:pPr>
              <a:spcAft>
                <a:spcPts val="600"/>
              </a:spcAft>
            </a:pPr>
            <a:r>
              <a:rPr lang="en-US">
                <a:solidFill>
                  <a:srgbClr val="FFFFFF"/>
                </a:solidFill>
              </a:rPr>
              <a:t>8/23/2023</a:t>
            </a:r>
          </a:p>
        </p:txBody>
      </p:sp>
      <p:sp>
        <p:nvSpPr>
          <p:cNvPr id="5" name="Footer Placeholder 4">
            <a:extLst>
              <a:ext uri="{FF2B5EF4-FFF2-40B4-BE49-F238E27FC236}">
                <a16:creationId xmlns:a16="http://schemas.microsoft.com/office/drawing/2014/main" id="{3714E39E-D8A0-4428-97D8-FE545232279C}"/>
              </a:ext>
            </a:extLst>
          </p:cNvPr>
          <p:cNvSpPr>
            <a:spLocks noGrp="1"/>
          </p:cNvSpPr>
          <p:nvPr>
            <p:ph type="ftr" sz="quarter" idx="11"/>
          </p:nvPr>
        </p:nvSpPr>
        <p:spPr>
          <a:xfrm>
            <a:off x="7255563" y="6356350"/>
            <a:ext cx="3077157" cy="365125"/>
          </a:xfrm>
        </p:spPr>
        <p:txBody>
          <a:bodyPr vert="horz" lIns="91440" tIns="45720" rIns="91440" bIns="45720" rtlCol="0" anchor="ctr">
            <a:normAutofit/>
          </a:bodyPr>
          <a:lstStyle/>
          <a:p>
            <a:pPr algn="l">
              <a:spcAft>
                <a:spcPts val="600"/>
              </a:spcAft>
            </a:pPr>
            <a:r>
              <a:rPr lang="en-US" kern="1200" dirty="0">
                <a:solidFill>
                  <a:schemeClr val="tx1">
                    <a:tint val="75000"/>
                  </a:schemeClr>
                </a:solidFill>
                <a:latin typeface="+mn-lt"/>
                <a:ea typeface="+mn-ea"/>
                <a:cs typeface="+mn-cs"/>
              </a:rPr>
              <a:t>FORTAG California Avenue Segment</a:t>
            </a:r>
          </a:p>
        </p:txBody>
      </p:sp>
      <p:sp>
        <p:nvSpPr>
          <p:cNvPr id="6" name="Slide Number Placeholder 5">
            <a:extLst>
              <a:ext uri="{FF2B5EF4-FFF2-40B4-BE49-F238E27FC236}">
                <a16:creationId xmlns:a16="http://schemas.microsoft.com/office/drawing/2014/main" id="{B49FA539-2DA6-4197-AA13-56E0C33955F2}"/>
              </a:ext>
            </a:extLst>
          </p:cNvPr>
          <p:cNvSpPr>
            <a:spLocks noGrp="1"/>
          </p:cNvSpPr>
          <p:nvPr>
            <p:ph type="sldNum" sz="quarter" idx="12"/>
          </p:nvPr>
        </p:nvSpPr>
        <p:spPr>
          <a:xfrm>
            <a:off x="10512543" y="6356350"/>
            <a:ext cx="1039115"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2</a:t>
            </a:fld>
            <a:endParaRPr lang="en-US"/>
          </a:p>
        </p:txBody>
      </p:sp>
    </p:spTree>
    <p:extLst>
      <p:ext uri="{BB962C8B-B14F-4D97-AF65-F5344CB8AC3E}">
        <p14:creationId xmlns:p14="http://schemas.microsoft.com/office/powerpoint/2010/main" val="41678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7" name="Rectangle 26">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Rectangle 30">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01C14-7F4D-4D43-AB31-14E1B4AA1C63}"/>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a:t>Background</a:t>
            </a:r>
          </a:p>
        </p:txBody>
      </p:sp>
      <p:sp>
        <p:nvSpPr>
          <p:cNvPr id="33" name="Rectangle 32">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141C1E-7FB9-4FD0-9195-B9ADFD18ADC1}"/>
              </a:ext>
            </a:extLst>
          </p:cNvPr>
          <p:cNvSpPr>
            <a:spLocks noGrp="1"/>
          </p:cNvSpPr>
          <p:nvPr>
            <p:ph idx="1"/>
          </p:nvPr>
        </p:nvSpPr>
        <p:spPr>
          <a:xfrm>
            <a:off x="615458" y="3355848"/>
            <a:ext cx="6268770" cy="2825496"/>
          </a:xfrm>
        </p:spPr>
        <p:txBody>
          <a:bodyPr vert="horz" lIns="91440" tIns="45720" rIns="91440" bIns="45720" rtlCol="0">
            <a:normAutofit/>
          </a:bodyPr>
          <a:lstStyle/>
          <a:p>
            <a:pPr indent="-228600">
              <a:buFont typeface="Arial" panose="020B0604020202020204" pitchFamily="34" charset="0"/>
              <a:buChar char="•"/>
            </a:pPr>
            <a:r>
              <a:rPr lang="en-US" dirty="0"/>
              <a:t>Fort Ord Regional Trail and Greenway (FORTAG) is proposed as an approximately 28-mile continuous 12-ft wide paved bicycle and pedestrian trail with an open-space buffer on both sides.</a:t>
            </a:r>
          </a:p>
          <a:p>
            <a:pPr indent="-228600">
              <a:buFont typeface="Arial" panose="020B0604020202020204" pitchFamily="34" charset="0"/>
              <a:buChar char="•"/>
            </a:pPr>
            <a:r>
              <a:rPr lang="en-US" dirty="0"/>
              <a:t>The vision for FORTAG is that it facilitates active transportation - expanding our region's opportunities for traveling between home, work, and commercial areas by foot, bike, or wheelchair.</a:t>
            </a:r>
          </a:p>
        </p:txBody>
      </p:sp>
      <p:sp>
        <p:nvSpPr>
          <p:cNvPr id="4" name="Slide Number Placeholder 3">
            <a:extLst>
              <a:ext uri="{FF2B5EF4-FFF2-40B4-BE49-F238E27FC236}">
                <a16:creationId xmlns:a16="http://schemas.microsoft.com/office/drawing/2014/main" id="{30C59246-61F9-4344-994B-CAC75B954C24}"/>
              </a:ext>
            </a:extLst>
          </p:cNvPr>
          <p:cNvSpPr>
            <a:spLocks noGrp="1"/>
          </p:cNvSpPr>
          <p:nvPr>
            <p:ph type="sldNum" sz="quarter" idx="12"/>
          </p:nvPr>
        </p:nvSpPr>
        <p:spPr>
          <a:xfrm>
            <a:off x="5606075" y="6356350"/>
            <a:ext cx="1280160"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3</a:t>
            </a:fld>
            <a:endParaRPr lang="en-US" dirty="0"/>
          </a:p>
        </p:txBody>
      </p:sp>
      <p:pic>
        <p:nvPicPr>
          <p:cNvPr id="5" name="Picture 4">
            <a:extLst>
              <a:ext uri="{FF2B5EF4-FFF2-40B4-BE49-F238E27FC236}">
                <a16:creationId xmlns:a16="http://schemas.microsoft.com/office/drawing/2014/main" id="{B34EF1BF-2E06-F018-64A1-993C5B051827}"/>
              </a:ext>
            </a:extLst>
          </p:cNvPr>
          <p:cNvPicPr>
            <a:picLocks noChangeAspect="1"/>
          </p:cNvPicPr>
          <p:nvPr/>
        </p:nvPicPr>
        <p:blipFill rotWithShape="1">
          <a:blip r:embed="rId2"/>
          <a:srcRect l="-308" r="1" b="2256"/>
          <a:stretch/>
        </p:blipFill>
        <p:spPr>
          <a:xfrm>
            <a:off x="7124700" y="9"/>
            <a:ext cx="5067299" cy="6857991"/>
          </a:xfrm>
          <a:prstGeom prst="rect">
            <a:avLst/>
          </a:prstGeom>
        </p:spPr>
      </p:pic>
    </p:spTree>
    <p:extLst>
      <p:ext uri="{BB962C8B-B14F-4D97-AF65-F5344CB8AC3E}">
        <p14:creationId xmlns:p14="http://schemas.microsoft.com/office/powerpoint/2010/main" val="1471384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2" name="Rectangle 4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Rectangle 45">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34EF1BF-2E06-F018-64A1-993C5B051827}"/>
              </a:ext>
            </a:extLst>
          </p:cNvPr>
          <p:cNvPicPr>
            <a:picLocks noChangeAspect="1"/>
          </p:cNvPicPr>
          <p:nvPr/>
        </p:nvPicPr>
        <p:blipFill rotWithShape="1">
          <a:blip r:embed="rId2"/>
          <a:srcRect l="-12178" t="980" r="-12178" b="-2774"/>
          <a:stretch/>
        </p:blipFill>
        <p:spPr>
          <a:xfrm>
            <a:off x="20" y="10"/>
            <a:ext cx="12191980" cy="4465973"/>
          </a:xfrm>
          <a:prstGeom prst="rect">
            <a:avLst/>
          </a:prstGeom>
        </p:spPr>
      </p:pic>
      <p:sp>
        <p:nvSpPr>
          <p:cNvPr id="48" name="Rectangle: Rounded Corners 47">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01C14-7F4D-4D43-AB31-14E1B4AA1C63}"/>
              </a:ext>
            </a:extLst>
          </p:cNvPr>
          <p:cNvSpPr>
            <a:spLocks noGrp="1"/>
          </p:cNvSpPr>
          <p:nvPr>
            <p:ph type="title"/>
          </p:nvPr>
        </p:nvSpPr>
        <p:spPr>
          <a:xfrm>
            <a:off x="566928" y="4203278"/>
            <a:ext cx="8557193" cy="536063"/>
          </a:xfrm>
        </p:spPr>
        <p:txBody>
          <a:bodyPr vert="horz" lIns="91440" tIns="45720" rIns="91440" bIns="45720" rtlCol="0" anchor="ctr">
            <a:normAutofit/>
          </a:bodyPr>
          <a:lstStyle/>
          <a:p>
            <a:r>
              <a:rPr lang="en-US" sz="2800" dirty="0">
                <a:solidFill>
                  <a:schemeClr val="bg1"/>
                </a:solidFill>
              </a:rPr>
              <a:t>FORTAG Segment 1: Canyon Del Rey</a:t>
            </a:r>
          </a:p>
        </p:txBody>
      </p:sp>
      <p:sp>
        <p:nvSpPr>
          <p:cNvPr id="3" name="Content Placeholder 2">
            <a:extLst>
              <a:ext uri="{FF2B5EF4-FFF2-40B4-BE49-F238E27FC236}">
                <a16:creationId xmlns:a16="http://schemas.microsoft.com/office/drawing/2014/main" id="{04141C1E-7FB9-4FD0-9195-B9ADFD18ADC1}"/>
              </a:ext>
            </a:extLst>
          </p:cNvPr>
          <p:cNvSpPr>
            <a:spLocks noGrp="1"/>
          </p:cNvSpPr>
          <p:nvPr>
            <p:ph idx="1"/>
          </p:nvPr>
        </p:nvSpPr>
        <p:spPr>
          <a:xfrm>
            <a:off x="566928" y="4956314"/>
            <a:ext cx="11058144" cy="1610415"/>
          </a:xfrm>
        </p:spPr>
        <p:txBody>
          <a:bodyPr vert="horz" lIns="91440" tIns="45720" rIns="91440" bIns="45720" rtlCol="0">
            <a:normAutofit/>
          </a:bodyPr>
          <a:lstStyle/>
          <a:p>
            <a:pPr lvl="1">
              <a:lnSpc>
                <a:spcPct val="100000"/>
              </a:lnSpc>
            </a:pPr>
            <a:r>
              <a:rPr lang="en-US" sz="2000" dirty="0"/>
              <a:t>Funded with Active Transportation Program (ATP), SB 1 Local Partnership Formula (LPP), and Measure X</a:t>
            </a:r>
          </a:p>
          <a:p>
            <a:pPr lvl="1">
              <a:lnSpc>
                <a:spcPct val="100000"/>
              </a:lnSpc>
            </a:pPr>
            <a:r>
              <a:rPr lang="en-US" sz="2000" dirty="0"/>
              <a:t>Total project cost: $13.6 million</a:t>
            </a:r>
          </a:p>
          <a:p>
            <a:pPr lvl="1">
              <a:lnSpc>
                <a:spcPct val="100000"/>
              </a:lnSpc>
            </a:pPr>
            <a:r>
              <a:rPr lang="en-US" sz="2000" i="1" dirty="0"/>
              <a:t>Construction FY 22/23</a:t>
            </a:r>
          </a:p>
        </p:txBody>
      </p:sp>
      <p:sp>
        <p:nvSpPr>
          <p:cNvPr id="4" name="Slide Number Placeholder 3">
            <a:extLst>
              <a:ext uri="{FF2B5EF4-FFF2-40B4-BE49-F238E27FC236}">
                <a16:creationId xmlns:a16="http://schemas.microsoft.com/office/drawing/2014/main" id="{30C59246-61F9-4344-994B-CAC75B954C24}"/>
              </a:ext>
            </a:extLst>
          </p:cNvPr>
          <p:cNvSpPr>
            <a:spLocks noGrp="1"/>
          </p:cNvSpPr>
          <p:nvPr>
            <p:ph type="sldNum" sz="quarter" idx="12"/>
          </p:nvPr>
        </p:nvSpPr>
        <p:spPr>
          <a:xfrm>
            <a:off x="8991600" y="6356350"/>
            <a:ext cx="2633472"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4</a:t>
            </a:fld>
            <a:endParaRPr lang="en-US" dirty="0"/>
          </a:p>
        </p:txBody>
      </p:sp>
    </p:spTree>
    <p:extLst>
      <p:ext uri="{BB962C8B-B14F-4D97-AF65-F5344CB8AC3E}">
        <p14:creationId xmlns:p14="http://schemas.microsoft.com/office/powerpoint/2010/main" val="3625291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2" name="Rectangle 41">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6" name="Rectangle 45">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34EF1BF-2E06-F018-64A1-993C5B051827}"/>
              </a:ext>
            </a:extLst>
          </p:cNvPr>
          <p:cNvPicPr>
            <a:picLocks noChangeAspect="1"/>
          </p:cNvPicPr>
          <p:nvPr/>
        </p:nvPicPr>
        <p:blipFill rotWithShape="1">
          <a:blip r:embed="rId2"/>
          <a:srcRect l="-19442" t="-983" r="-18403" b="14583"/>
          <a:stretch/>
        </p:blipFill>
        <p:spPr>
          <a:xfrm>
            <a:off x="20" y="-50790"/>
            <a:ext cx="12191980" cy="4465973"/>
          </a:xfrm>
          <a:prstGeom prst="rect">
            <a:avLst/>
          </a:prstGeom>
        </p:spPr>
      </p:pic>
      <p:sp>
        <p:nvSpPr>
          <p:cNvPr id="48" name="Rectangle: Rounded Corners 47">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01C14-7F4D-4D43-AB31-14E1B4AA1C63}"/>
              </a:ext>
            </a:extLst>
          </p:cNvPr>
          <p:cNvSpPr>
            <a:spLocks noGrp="1"/>
          </p:cNvSpPr>
          <p:nvPr>
            <p:ph type="title"/>
          </p:nvPr>
        </p:nvSpPr>
        <p:spPr>
          <a:xfrm>
            <a:off x="566928" y="4203278"/>
            <a:ext cx="8557193" cy="536063"/>
          </a:xfrm>
        </p:spPr>
        <p:txBody>
          <a:bodyPr vert="horz" lIns="91440" tIns="45720" rIns="91440" bIns="45720" rtlCol="0" anchor="ctr">
            <a:normAutofit fontScale="90000"/>
          </a:bodyPr>
          <a:lstStyle/>
          <a:p>
            <a:r>
              <a:rPr lang="en-US" sz="2800" dirty="0">
                <a:solidFill>
                  <a:schemeClr val="bg1"/>
                </a:solidFill>
              </a:rPr>
              <a:t>FORTAG Segment 2: Imjin Road to Jerry Smith Trailhead</a:t>
            </a:r>
          </a:p>
        </p:txBody>
      </p:sp>
      <p:sp>
        <p:nvSpPr>
          <p:cNvPr id="3" name="Content Placeholder 2">
            <a:extLst>
              <a:ext uri="{FF2B5EF4-FFF2-40B4-BE49-F238E27FC236}">
                <a16:creationId xmlns:a16="http://schemas.microsoft.com/office/drawing/2014/main" id="{04141C1E-7FB9-4FD0-9195-B9ADFD18ADC1}"/>
              </a:ext>
            </a:extLst>
          </p:cNvPr>
          <p:cNvSpPr>
            <a:spLocks noGrp="1"/>
          </p:cNvSpPr>
          <p:nvPr>
            <p:ph idx="1"/>
          </p:nvPr>
        </p:nvSpPr>
        <p:spPr>
          <a:xfrm>
            <a:off x="566928" y="4956314"/>
            <a:ext cx="11058144" cy="1610415"/>
          </a:xfrm>
        </p:spPr>
        <p:txBody>
          <a:bodyPr vert="horz" lIns="91440" tIns="45720" rIns="91440" bIns="45720" rtlCol="0">
            <a:normAutofit/>
          </a:bodyPr>
          <a:lstStyle/>
          <a:p>
            <a:pPr indent="-228600">
              <a:lnSpc>
                <a:spcPct val="100000"/>
              </a:lnSpc>
              <a:buFont typeface="Arial" panose="020B0604020202020204" pitchFamily="34" charset="0"/>
              <a:buChar char="•"/>
            </a:pPr>
            <a:r>
              <a:rPr lang="en-US" sz="2000" dirty="0"/>
              <a:t>Funded with Federal Lands Access Program (FLAP) and Measure X</a:t>
            </a:r>
          </a:p>
          <a:p>
            <a:pPr indent="-228600">
              <a:lnSpc>
                <a:spcPct val="100000"/>
              </a:lnSpc>
              <a:buFont typeface="Arial" panose="020B0604020202020204" pitchFamily="34" charset="0"/>
              <a:buChar char="•"/>
            </a:pPr>
            <a:r>
              <a:rPr lang="en-US" sz="2000" dirty="0"/>
              <a:t>Total project cost: $12.2 million</a:t>
            </a:r>
          </a:p>
          <a:p>
            <a:pPr indent="-228600">
              <a:lnSpc>
                <a:spcPct val="100000"/>
              </a:lnSpc>
              <a:buFont typeface="Arial" panose="020B0604020202020204" pitchFamily="34" charset="0"/>
              <a:buChar char="•"/>
            </a:pPr>
            <a:r>
              <a:rPr lang="en-US" sz="2000" i="1" dirty="0"/>
              <a:t>Construction FY 26/27</a:t>
            </a:r>
          </a:p>
        </p:txBody>
      </p:sp>
      <p:sp>
        <p:nvSpPr>
          <p:cNvPr id="4" name="Slide Number Placeholder 3">
            <a:extLst>
              <a:ext uri="{FF2B5EF4-FFF2-40B4-BE49-F238E27FC236}">
                <a16:creationId xmlns:a16="http://schemas.microsoft.com/office/drawing/2014/main" id="{30C59246-61F9-4344-994B-CAC75B954C24}"/>
              </a:ext>
            </a:extLst>
          </p:cNvPr>
          <p:cNvSpPr>
            <a:spLocks noGrp="1"/>
          </p:cNvSpPr>
          <p:nvPr>
            <p:ph type="sldNum" sz="quarter" idx="12"/>
          </p:nvPr>
        </p:nvSpPr>
        <p:spPr>
          <a:xfrm>
            <a:off x="8991600" y="6356350"/>
            <a:ext cx="2633472"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5</a:t>
            </a:fld>
            <a:endParaRPr lang="en-US" dirty="0"/>
          </a:p>
        </p:txBody>
      </p:sp>
    </p:spTree>
    <p:extLst>
      <p:ext uri="{BB962C8B-B14F-4D97-AF65-F5344CB8AC3E}">
        <p14:creationId xmlns:p14="http://schemas.microsoft.com/office/powerpoint/2010/main" val="2903843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76B4C-1380-7DED-CC47-E5389F44E5CB}"/>
              </a:ext>
            </a:extLst>
          </p:cNvPr>
          <p:cNvSpPr>
            <a:spLocks noGrp="1"/>
          </p:cNvSpPr>
          <p:nvPr>
            <p:ph type="title"/>
          </p:nvPr>
        </p:nvSpPr>
        <p:spPr/>
        <p:txBody>
          <a:bodyPr>
            <a:normAutofit fontScale="90000"/>
          </a:bodyPr>
          <a:lstStyle/>
          <a:p>
            <a:r>
              <a:rPr lang="en-US" dirty="0"/>
              <a:t>FORTAG Segment 3: California Avenue</a:t>
            </a:r>
          </a:p>
        </p:txBody>
      </p:sp>
      <p:sp>
        <p:nvSpPr>
          <p:cNvPr id="3" name="Content Placeholder 2">
            <a:extLst>
              <a:ext uri="{FF2B5EF4-FFF2-40B4-BE49-F238E27FC236}">
                <a16:creationId xmlns:a16="http://schemas.microsoft.com/office/drawing/2014/main" id="{A3A788E3-9021-5329-AF93-EFA4010990BD}"/>
              </a:ext>
            </a:extLst>
          </p:cNvPr>
          <p:cNvSpPr>
            <a:spLocks noGrp="1"/>
          </p:cNvSpPr>
          <p:nvPr>
            <p:ph idx="1"/>
          </p:nvPr>
        </p:nvSpPr>
        <p:spPr/>
        <p:txBody>
          <a:bodyPr/>
          <a:lstStyle/>
          <a:p>
            <a:pPr marL="57150" indent="-285750">
              <a:buFont typeface="Arial" panose="020B0604020202020204" pitchFamily="34" charset="0"/>
              <a:buChar char="•"/>
            </a:pPr>
            <a:r>
              <a:rPr lang="en-US" dirty="0"/>
              <a:t>Awarded $8.1 million Active Transportation Program (ATP) Cycle 6 grant in 2022</a:t>
            </a:r>
          </a:p>
          <a:p>
            <a:pPr marL="57150" indent="-285750">
              <a:buFont typeface="Arial" panose="020B0604020202020204" pitchFamily="34" charset="0"/>
              <a:buChar char="•"/>
            </a:pPr>
            <a:r>
              <a:rPr lang="en-US" dirty="0"/>
              <a:t>Final Design and Right of Way Request for Proposals approved by TAMC Board in March 2023</a:t>
            </a:r>
          </a:p>
          <a:p>
            <a:pPr marL="57150" indent="-285750">
              <a:buFont typeface="Arial" panose="020B0604020202020204" pitchFamily="34" charset="0"/>
              <a:buChar char="•"/>
            </a:pPr>
            <a:r>
              <a:rPr lang="en-US" dirty="0"/>
              <a:t>GHD, Inc. selected for contract negotiations in July 2023</a:t>
            </a:r>
          </a:p>
        </p:txBody>
      </p:sp>
      <p:sp>
        <p:nvSpPr>
          <p:cNvPr id="4" name="Slide Number Placeholder 3">
            <a:extLst>
              <a:ext uri="{FF2B5EF4-FFF2-40B4-BE49-F238E27FC236}">
                <a16:creationId xmlns:a16="http://schemas.microsoft.com/office/drawing/2014/main" id="{9CA1D89B-CEBA-CC8B-0CD7-7B3540FDEB8B}"/>
              </a:ext>
            </a:extLst>
          </p:cNvPr>
          <p:cNvSpPr>
            <a:spLocks noGrp="1"/>
          </p:cNvSpPr>
          <p:nvPr>
            <p:ph type="sldNum" sz="quarter" idx="12"/>
          </p:nvPr>
        </p:nvSpPr>
        <p:spPr/>
        <p:txBody>
          <a:bodyPr/>
          <a:lstStyle/>
          <a:p>
            <a:fld id="{A65A5C87-DF58-40C8-B092-1DE63DB4547E}" type="slidenum">
              <a:rPr lang="en-US" smtClean="0"/>
              <a:t>6</a:t>
            </a:fld>
            <a:endParaRPr lang="en-US" dirty="0"/>
          </a:p>
        </p:txBody>
      </p:sp>
      <p:pic>
        <p:nvPicPr>
          <p:cNvPr id="16" name="Picture Placeholder 15">
            <a:extLst>
              <a:ext uri="{FF2B5EF4-FFF2-40B4-BE49-F238E27FC236}">
                <a16:creationId xmlns:a16="http://schemas.microsoft.com/office/drawing/2014/main" id="{14077A4B-C097-63AA-A291-B9E7B48C39C5}"/>
              </a:ext>
            </a:extLst>
          </p:cNvPr>
          <p:cNvPicPr>
            <a:picLocks noGrp="1" noChangeAspect="1"/>
          </p:cNvPicPr>
          <p:nvPr>
            <p:ph type="pic" sz="quarter" idx="14"/>
          </p:nvPr>
        </p:nvPicPr>
        <p:blipFill rotWithShape="1">
          <a:blip r:embed="rId2"/>
          <a:srcRect t="22348" b="2288"/>
          <a:stretch/>
        </p:blipFill>
        <p:spPr>
          <a:xfrm>
            <a:off x="7680960" y="0"/>
            <a:ext cx="4507992" cy="4123944"/>
          </a:xfrm>
        </p:spPr>
      </p:pic>
      <p:pic>
        <p:nvPicPr>
          <p:cNvPr id="20" name="Picture Placeholder 19">
            <a:extLst>
              <a:ext uri="{FF2B5EF4-FFF2-40B4-BE49-F238E27FC236}">
                <a16:creationId xmlns:a16="http://schemas.microsoft.com/office/drawing/2014/main" id="{6101755B-BCEA-681E-0E9E-CC01DBB77909}"/>
              </a:ext>
            </a:extLst>
          </p:cNvPr>
          <p:cNvPicPr>
            <a:picLocks noGrp="1" noChangeAspect="1"/>
          </p:cNvPicPr>
          <p:nvPr>
            <p:ph type="pic" sz="quarter" idx="13"/>
          </p:nvPr>
        </p:nvPicPr>
        <p:blipFill>
          <a:blip r:embed="rId3"/>
          <a:srcRect l="6055" r="6055"/>
          <a:stretch/>
        </p:blipFill>
        <p:spPr/>
      </p:pic>
    </p:spTree>
    <p:extLst>
      <p:ext uri="{BB962C8B-B14F-4D97-AF65-F5344CB8AC3E}">
        <p14:creationId xmlns:p14="http://schemas.microsoft.com/office/powerpoint/2010/main" val="33798711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a:extLst>
              <a:ext uri="{FF2B5EF4-FFF2-40B4-BE49-F238E27FC236}">
                <a16:creationId xmlns:a16="http://schemas.microsoft.com/office/drawing/2014/main" id="{ACCA4604-6AAC-8AB2-629B-4EF75E9A7C25}"/>
              </a:ext>
            </a:extLst>
          </p:cNvPr>
          <p:cNvPicPr>
            <a:picLocks noGrp="1" noChangeAspect="1"/>
          </p:cNvPicPr>
          <p:nvPr>
            <p:ph type="pic" idx="4294967295"/>
          </p:nvPr>
        </p:nvPicPr>
        <p:blipFill>
          <a:blip r:embed="rId2"/>
          <a:srcRect t="1763" b="1763"/>
          <a:stretch/>
        </p:blipFill>
        <p:spPr>
          <a:xfrm>
            <a:off x="393156" y="0"/>
            <a:ext cx="10986043"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10" name="Ink 9">
                <a:extLst>
                  <a:ext uri="{FF2B5EF4-FFF2-40B4-BE49-F238E27FC236}">
                    <a16:creationId xmlns:a16="http://schemas.microsoft.com/office/drawing/2014/main" id="{CB4CF46C-194F-3CE9-B0CD-A760D06A3658}"/>
                  </a:ext>
                </a:extLst>
              </p14:cNvPr>
              <p14:cNvContentPartPr/>
              <p14:nvPr/>
            </p14:nvContentPartPr>
            <p14:xfrm>
              <a:off x="1368880" y="507280"/>
              <a:ext cx="1971360" cy="3331080"/>
            </p14:xfrm>
          </p:contentPart>
        </mc:Choice>
        <mc:Fallback>
          <p:pic>
            <p:nvPicPr>
              <p:cNvPr id="10" name="Ink 9">
                <a:extLst>
                  <a:ext uri="{FF2B5EF4-FFF2-40B4-BE49-F238E27FC236}">
                    <a16:creationId xmlns:a16="http://schemas.microsoft.com/office/drawing/2014/main" id="{CB4CF46C-194F-3CE9-B0CD-A760D06A3658}"/>
                  </a:ext>
                </a:extLst>
              </p:cNvPr>
              <p:cNvPicPr/>
              <p:nvPr/>
            </p:nvPicPr>
            <p:blipFill>
              <a:blip r:embed="rId4"/>
              <a:stretch>
                <a:fillRect/>
              </a:stretch>
            </p:blipFill>
            <p:spPr>
              <a:xfrm>
                <a:off x="1314880" y="399640"/>
                <a:ext cx="2079000" cy="35467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12" name="Ink 11">
                <a:extLst>
                  <a:ext uri="{FF2B5EF4-FFF2-40B4-BE49-F238E27FC236}">
                    <a16:creationId xmlns:a16="http://schemas.microsoft.com/office/drawing/2014/main" id="{0BAD1231-CBE5-45EE-FF25-9CE7AC8AF11D}"/>
                  </a:ext>
                </a:extLst>
              </p14:cNvPr>
              <p14:cNvContentPartPr/>
              <p14:nvPr/>
            </p14:nvContentPartPr>
            <p14:xfrm>
              <a:off x="8406820" y="900400"/>
              <a:ext cx="481680" cy="26640"/>
            </p14:xfrm>
          </p:contentPart>
        </mc:Choice>
        <mc:Fallback>
          <p:pic>
            <p:nvPicPr>
              <p:cNvPr id="12" name="Ink 11">
                <a:extLst>
                  <a:ext uri="{FF2B5EF4-FFF2-40B4-BE49-F238E27FC236}">
                    <a16:creationId xmlns:a16="http://schemas.microsoft.com/office/drawing/2014/main" id="{0BAD1231-CBE5-45EE-FF25-9CE7AC8AF11D}"/>
                  </a:ext>
                </a:extLst>
              </p:cNvPr>
              <p:cNvPicPr/>
              <p:nvPr/>
            </p:nvPicPr>
            <p:blipFill>
              <a:blip r:embed="rId6"/>
              <a:stretch>
                <a:fillRect/>
              </a:stretch>
            </p:blipFill>
            <p:spPr>
              <a:xfrm>
                <a:off x="8353180" y="792760"/>
                <a:ext cx="58932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4" name="Ink 13">
                <a:extLst>
                  <a:ext uri="{FF2B5EF4-FFF2-40B4-BE49-F238E27FC236}">
                    <a16:creationId xmlns:a16="http://schemas.microsoft.com/office/drawing/2014/main" id="{13E98954-22D5-4DDC-AD35-3D249B886F97}"/>
                  </a:ext>
                </a:extLst>
              </p14:cNvPr>
              <p14:cNvContentPartPr/>
              <p14:nvPr/>
            </p14:nvContentPartPr>
            <p14:xfrm>
              <a:off x="8406820" y="1127020"/>
              <a:ext cx="447840" cy="36000"/>
            </p14:xfrm>
          </p:contentPart>
        </mc:Choice>
        <mc:Fallback>
          <p:pic>
            <p:nvPicPr>
              <p:cNvPr id="14" name="Ink 13">
                <a:extLst>
                  <a:ext uri="{FF2B5EF4-FFF2-40B4-BE49-F238E27FC236}">
                    <a16:creationId xmlns:a16="http://schemas.microsoft.com/office/drawing/2014/main" id="{13E98954-22D5-4DDC-AD35-3D249B886F97}"/>
                  </a:ext>
                </a:extLst>
              </p:cNvPr>
              <p:cNvPicPr/>
              <p:nvPr/>
            </p:nvPicPr>
            <p:blipFill>
              <a:blip r:embed="rId8"/>
              <a:stretch>
                <a:fillRect/>
              </a:stretch>
            </p:blipFill>
            <p:spPr>
              <a:xfrm>
                <a:off x="8353180" y="1019380"/>
                <a:ext cx="555480" cy="251640"/>
              </a:xfrm>
              <a:prstGeom prst="rect">
                <a:avLst/>
              </a:prstGeom>
            </p:spPr>
          </p:pic>
        </mc:Fallback>
      </mc:AlternateContent>
    </p:spTree>
    <p:extLst>
      <p:ext uri="{BB962C8B-B14F-4D97-AF65-F5344CB8AC3E}">
        <p14:creationId xmlns:p14="http://schemas.microsoft.com/office/powerpoint/2010/main" val="2177544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69E6EFEE-6516-482C-B143-F97F9BF89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3DF0D2C0-CD0C-470C-8851-D8B2CC417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Placeholder 5">
            <a:extLst>
              <a:ext uri="{FF2B5EF4-FFF2-40B4-BE49-F238E27FC236}">
                <a16:creationId xmlns:a16="http://schemas.microsoft.com/office/drawing/2014/main" id="{ACCA4604-6AAC-8AB2-629B-4EF75E9A7C25}"/>
              </a:ext>
            </a:extLst>
          </p:cNvPr>
          <p:cNvPicPr>
            <a:picLocks noGrp="1" noChangeAspect="1"/>
          </p:cNvPicPr>
          <p:nvPr>
            <p:ph type="pic" idx="4294967295"/>
          </p:nvPr>
        </p:nvPicPr>
        <p:blipFill>
          <a:blip r:embed="rId2"/>
          <a:srcRect t="1763" b="1763"/>
          <a:stretch/>
        </p:blipFill>
        <p:spPr>
          <a:xfrm>
            <a:off x="393156" y="0"/>
            <a:ext cx="10986043" cy="6858000"/>
          </a:xfrm>
          <a:prstGeom prst="rect">
            <a:avLst/>
          </a:prstGeom>
        </p:spPr>
      </p:pic>
      <mc:AlternateContent xmlns:mc="http://schemas.openxmlformats.org/markup-compatibility/2006">
        <mc:Choice xmlns:p14="http://schemas.microsoft.com/office/powerpoint/2010/main" Requires="p14">
          <p:contentPart p14:bwMode="auto" r:id="rId3">
            <p14:nvContentPartPr>
              <p14:cNvPr id="10" name="Ink 9">
                <a:extLst>
                  <a:ext uri="{FF2B5EF4-FFF2-40B4-BE49-F238E27FC236}">
                    <a16:creationId xmlns:a16="http://schemas.microsoft.com/office/drawing/2014/main" id="{CB4CF46C-194F-3CE9-B0CD-A760D06A3658}"/>
                  </a:ext>
                </a:extLst>
              </p14:cNvPr>
              <p14:cNvContentPartPr/>
              <p14:nvPr/>
            </p14:nvContentPartPr>
            <p14:xfrm>
              <a:off x="1368880" y="507280"/>
              <a:ext cx="1971360" cy="3331080"/>
            </p14:xfrm>
          </p:contentPart>
        </mc:Choice>
        <mc:Fallback>
          <p:pic>
            <p:nvPicPr>
              <p:cNvPr id="10" name="Ink 9">
                <a:extLst>
                  <a:ext uri="{FF2B5EF4-FFF2-40B4-BE49-F238E27FC236}">
                    <a16:creationId xmlns:a16="http://schemas.microsoft.com/office/drawing/2014/main" id="{CB4CF46C-194F-3CE9-B0CD-A760D06A3658}"/>
                  </a:ext>
                </a:extLst>
              </p:cNvPr>
              <p:cNvPicPr/>
              <p:nvPr/>
            </p:nvPicPr>
            <p:blipFill>
              <a:blip r:embed="rId4"/>
              <a:stretch>
                <a:fillRect/>
              </a:stretch>
            </p:blipFill>
            <p:spPr>
              <a:xfrm>
                <a:off x="1314880" y="399280"/>
                <a:ext cx="2079000" cy="35467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615E978F-5593-8232-F384-2BA63B3EDA11}"/>
                  </a:ext>
                </a:extLst>
              </p14:cNvPr>
              <p14:cNvContentPartPr/>
              <p14:nvPr/>
            </p14:nvContentPartPr>
            <p14:xfrm>
              <a:off x="2349460" y="3821800"/>
              <a:ext cx="5816880" cy="1285920"/>
            </p14:xfrm>
          </p:contentPart>
        </mc:Choice>
        <mc:Fallback>
          <p:pic>
            <p:nvPicPr>
              <p:cNvPr id="2" name="Ink 1">
                <a:extLst>
                  <a:ext uri="{FF2B5EF4-FFF2-40B4-BE49-F238E27FC236}">
                    <a16:creationId xmlns:a16="http://schemas.microsoft.com/office/drawing/2014/main" id="{615E978F-5593-8232-F384-2BA63B3EDA11}"/>
                  </a:ext>
                </a:extLst>
              </p:cNvPr>
              <p:cNvPicPr/>
              <p:nvPr/>
            </p:nvPicPr>
            <p:blipFill>
              <a:blip r:embed="rId6"/>
              <a:stretch>
                <a:fillRect/>
              </a:stretch>
            </p:blipFill>
            <p:spPr>
              <a:xfrm>
                <a:off x="2295460" y="3714160"/>
                <a:ext cx="5924520" cy="150156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Ink 2">
                <a:extLst>
                  <a:ext uri="{FF2B5EF4-FFF2-40B4-BE49-F238E27FC236}">
                    <a16:creationId xmlns:a16="http://schemas.microsoft.com/office/drawing/2014/main" id="{1A8EFAAF-B8B5-88DE-1A12-7C7E9B27A9A5}"/>
                  </a:ext>
                </a:extLst>
              </p14:cNvPr>
              <p14:cNvContentPartPr/>
              <p14:nvPr/>
            </p14:nvContentPartPr>
            <p14:xfrm>
              <a:off x="8394220" y="1363000"/>
              <a:ext cx="443160" cy="21240"/>
            </p14:xfrm>
          </p:contentPart>
        </mc:Choice>
        <mc:Fallback>
          <p:pic>
            <p:nvPicPr>
              <p:cNvPr id="3" name="Ink 2">
                <a:extLst>
                  <a:ext uri="{FF2B5EF4-FFF2-40B4-BE49-F238E27FC236}">
                    <a16:creationId xmlns:a16="http://schemas.microsoft.com/office/drawing/2014/main" id="{1A8EFAAF-B8B5-88DE-1A12-7C7E9B27A9A5}"/>
                  </a:ext>
                </a:extLst>
              </p:cNvPr>
              <p:cNvPicPr/>
              <p:nvPr/>
            </p:nvPicPr>
            <p:blipFill>
              <a:blip r:embed="rId8"/>
              <a:stretch>
                <a:fillRect/>
              </a:stretch>
            </p:blipFill>
            <p:spPr>
              <a:xfrm>
                <a:off x="8340580" y="1255360"/>
                <a:ext cx="550800" cy="236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4" name="Ink 3">
                <a:extLst>
                  <a:ext uri="{FF2B5EF4-FFF2-40B4-BE49-F238E27FC236}">
                    <a16:creationId xmlns:a16="http://schemas.microsoft.com/office/drawing/2014/main" id="{02D3AA27-82D5-9295-E706-CD607B6B86B6}"/>
                  </a:ext>
                </a:extLst>
              </p14:cNvPr>
              <p14:cNvContentPartPr/>
              <p14:nvPr/>
            </p14:nvContentPartPr>
            <p14:xfrm>
              <a:off x="8406820" y="900400"/>
              <a:ext cx="481680" cy="26640"/>
            </p14:xfrm>
          </p:contentPart>
        </mc:Choice>
        <mc:Fallback>
          <p:pic>
            <p:nvPicPr>
              <p:cNvPr id="4" name="Ink 3">
                <a:extLst>
                  <a:ext uri="{FF2B5EF4-FFF2-40B4-BE49-F238E27FC236}">
                    <a16:creationId xmlns:a16="http://schemas.microsoft.com/office/drawing/2014/main" id="{02D3AA27-82D5-9295-E706-CD607B6B86B6}"/>
                  </a:ext>
                </a:extLst>
              </p:cNvPr>
              <p:cNvPicPr/>
              <p:nvPr/>
            </p:nvPicPr>
            <p:blipFill>
              <a:blip r:embed="rId10"/>
              <a:stretch>
                <a:fillRect/>
              </a:stretch>
            </p:blipFill>
            <p:spPr>
              <a:xfrm>
                <a:off x="8353180" y="792760"/>
                <a:ext cx="589320" cy="24228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5" name="Ink 4">
                <a:extLst>
                  <a:ext uri="{FF2B5EF4-FFF2-40B4-BE49-F238E27FC236}">
                    <a16:creationId xmlns:a16="http://schemas.microsoft.com/office/drawing/2014/main" id="{23AD4C3A-9883-E2DD-0C5F-C0715966507D}"/>
                  </a:ext>
                </a:extLst>
              </p14:cNvPr>
              <p14:cNvContentPartPr/>
              <p14:nvPr/>
            </p14:nvContentPartPr>
            <p14:xfrm>
              <a:off x="8406820" y="1127020"/>
              <a:ext cx="447840" cy="36000"/>
            </p14:xfrm>
          </p:contentPart>
        </mc:Choice>
        <mc:Fallback>
          <p:pic>
            <p:nvPicPr>
              <p:cNvPr id="5" name="Ink 4">
                <a:extLst>
                  <a:ext uri="{FF2B5EF4-FFF2-40B4-BE49-F238E27FC236}">
                    <a16:creationId xmlns:a16="http://schemas.microsoft.com/office/drawing/2014/main" id="{23AD4C3A-9883-E2DD-0C5F-C0715966507D}"/>
                  </a:ext>
                </a:extLst>
              </p:cNvPr>
              <p:cNvPicPr/>
              <p:nvPr/>
            </p:nvPicPr>
            <p:blipFill>
              <a:blip r:embed="rId12"/>
              <a:stretch>
                <a:fillRect/>
              </a:stretch>
            </p:blipFill>
            <p:spPr>
              <a:xfrm>
                <a:off x="8353180" y="1019380"/>
                <a:ext cx="555480" cy="251640"/>
              </a:xfrm>
              <a:prstGeom prst="rect">
                <a:avLst/>
              </a:prstGeom>
            </p:spPr>
          </p:pic>
        </mc:Fallback>
      </mc:AlternateContent>
    </p:spTree>
    <p:extLst>
      <p:ext uri="{BB962C8B-B14F-4D97-AF65-F5344CB8AC3E}">
        <p14:creationId xmlns:p14="http://schemas.microsoft.com/office/powerpoint/2010/main" val="3868976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9372-10C9-4FE2-AA18-D3757770284E}"/>
              </a:ext>
            </a:extLst>
          </p:cNvPr>
          <p:cNvSpPr>
            <a:spLocks noGrp="1"/>
          </p:cNvSpPr>
          <p:nvPr>
            <p:ph type="title"/>
          </p:nvPr>
        </p:nvSpPr>
        <p:spPr/>
        <p:txBody>
          <a:bodyPr/>
          <a:lstStyle/>
          <a:p>
            <a:r>
              <a:rPr lang="en-US" dirty="0"/>
              <a:t>Project Details</a:t>
            </a:r>
          </a:p>
        </p:txBody>
      </p:sp>
      <p:sp>
        <p:nvSpPr>
          <p:cNvPr id="3" name="Content Placeholder 2">
            <a:extLst>
              <a:ext uri="{FF2B5EF4-FFF2-40B4-BE49-F238E27FC236}">
                <a16:creationId xmlns:a16="http://schemas.microsoft.com/office/drawing/2014/main" id="{593CCB26-C7B5-4926-8F38-01AA28C00B75}"/>
              </a:ext>
            </a:extLst>
          </p:cNvPr>
          <p:cNvSpPr>
            <a:spLocks noGrp="1"/>
          </p:cNvSpPr>
          <p:nvPr>
            <p:ph idx="1"/>
          </p:nvPr>
        </p:nvSpPr>
        <p:spPr>
          <a:xfrm>
            <a:off x="841247" y="2359152"/>
            <a:ext cx="4114799" cy="3429000"/>
          </a:xfrm>
        </p:spPr>
        <p:txBody>
          <a:bodyPr>
            <a:normAutofit fontScale="92500" lnSpcReduction="20000"/>
          </a:bodyPr>
          <a:lstStyle/>
          <a:p>
            <a:pPr marL="285750" indent="-285750">
              <a:buFont typeface="Arial" panose="020B0604020202020204" pitchFamily="34" charset="0"/>
              <a:buChar char="•"/>
            </a:pPr>
            <a:r>
              <a:rPr lang="en-US" dirty="0"/>
              <a:t>1.4 mile 12-foot paved multi use path</a:t>
            </a:r>
          </a:p>
          <a:p>
            <a:pPr marL="285750" indent="-285750">
              <a:buFont typeface="Arial" panose="020B0604020202020204" pitchFamily="34" charset="0"/>
              <a:buChar char="•"/>
            </a:pPr>
            <a:r>
              <a:rPr lang="en-US" dirty="0"/>
              <a:t>Accessible sidewalk improvements north of Patton Pkwy connect Marina schools to the multiuse path</a:t>
            </a:r>
          </a:p>
          <a:p>
            <a:pPr marL="285750" indent="-285750">
              <a:buFont typeface="Arial" panose="020B0604020202020204" pitchFamily="34" charset="0"/>
              <a:buChar char="•"/>
            </a:pPr>
            <a:r>
              <a:rPr lang="en-US" dirty="0"/>
              <a:t>Protected intersection at California Ave and Imjin Pkwy</a:t>
            </a:r>
          </a:p>
          <a:p>
            <a:pPr marL="285750" indent="-285750">
              <a:buFont typeface="Arial" panose="020B0604020202020204" pitchFamily="34" charset="0"/>
              <a:buChar char="•"/>
            </a:pPr>
            <a:r>
              <a:rPr lang="en-US" dirty="0"/>
              <a:t>Bicycle and pedestrian overcrossing at Imjin Rd connects to FORTAG Segment 2</a:t>
            </a:r>
          </a:p>
          <a:p>
            <a:pPr marL="285750" indent="-285750">
              <a:buFont typeface="Arial" panose="020B0604020202020204" pitchFamily="34" charset="0"/>
              <a:buChar char="•"/>
            </a:pPr>
            <a:r>
              <a:rPr lang="en-US" dirty="0"/>
              <a:t>Safe Routes to School programming</a:t>
            </a:r>
          </a:p>
        </p:txBody>
      </p:sp>
      <p:pic>
        <p:nvPicPr>
          <p:cNvPr id="19" name="Picture Placeholder 18">
            <a:extLst>
              <a:ext uri="{FF2B5EF4-FFF2-40B4-BE49-F238E27FC236}">
                <a16:creationId xmlns:a16="http://schemas.microsoft.com/office/drawing/2014/main" id="{B9DA24F4-B703-4FC0-9F8E-A952502DA90F}"/>
              </a:ext>
            </a:extLst>
          </p:cNvPr>
          <p:cNvPicPr>
            <a:picLocks noGrp="1" noChangeAspect="1"/>
          </p:cNvPicPr>
          <p:nvPr>
            <p:ph type="pic" sz="quarter" idx="14"/>
          </p:nvPr>
        </p:nvPicPr>
        <p:blipFill rotWithShape="1">
          <a:blip r:embed="rId2"/>
          <a:srcRect t="5442" b="5442"/>
          <a:stretch/>
        </p:blipFill>
        <p:spPr/>
      </p:pic>
      <p:pic>
        <p:nvPicPr>
          <p:cNvPr id="21" name="Picture Placeholder 20">
            <a:extLst>
              <a:ext uri="{FF2B5EF4-FFF2-40B4-BE49-F238E27FC236}">
                <a16:creationId xmlns:a16="http://schemas.microsoft.com/office/drawing/2014/main" id="{87A22160-1F99-4B20-87AD-2F9117F992C9}"/>
              </a:ext>
            </a:extLst>
          </p:cNvPr>
          <p:cNvPicPr>
            <a:picLocks noGrp="1" noChangeAspect="1"/>
          </p:cNvPicPr>
          <p:nvPr>
            <p:ph type="pic" sz="quarter" idx="13"/>
          </p:nvPr>
        </p:nvPicPr>
        <p:blipFill rotWithShape="1">
          <a:blip r:embed="rId3"/>
          <a:srcRect l="17902" t="19656" r="18460" b="19656"/>
          <a:stretch/>
        </p:blipFill>
        <p:spPr>
          <a:xfrm>
            <a:off x="8961120" y="566928"/>
            <a:ext cx="2871216" cy="2340864"/>
          </a:xfrm>
        </p:spPr>
      </p:pic>
      <p:pic>
        <p:nvPicPr>
          <p:cNvPr id="23" name="Picture Placeholder 22">
            <a:extLst>
              <a:ext uri="{FF2B5EF4-FFF2-40B4-BE49-F238E27FC236}">
                <a16:creationId xmlns:a16="http://schemas.microsoft.com/office/drawing/2014/main" id="{0006A4E5-E551-4887-9767-4EBBCDF54EB8}"/>
              </a:ext>
            </a:extLst>
          </p:cNvPr>
          <p:cNvPicPr>
            <a:picLocks noGrp="1" noChangeAspect="1"/>
          </p:cNvPicPr>
          <p:nvPr>
            <p:ph type="pic" sz="quarter" idx="17"/>
          </p:nvPr>
        </p:nvPicPr>
        <p:blipFill rotWithShape="1">
          <a:blip r:embed="rId4"/>
          <a:srcRect t="4094" b="4094"/>
          <a:stretch/>
        </p:blipFill>
        <p:spPr/>
      </p:pic>
      <p:sp>
        <p:nvSpPr>
          <p:cNvPr id="7" name="Date Placeholder 6">
            <a:extLst>
              <a:ext uri="{FF2B5EF4-FFF2-40B4-BE49-F238E27FC236}">
                <a16:creationId xmlns:a16="http://schemas.microsoft.com/office/drawing/2014/main" id="{5AA8C21D-9EF8-49B7-B9B1-37E7E6897C97}"/>
              </a:ext>
            </a:extLst>
          </p:cNvPr>
          <p:cNvSpPr>
            <a:spLocks noGrp="1"/>
          </p:cNvSpPr>
          <p:nvPr>
            <p:ph type="dt" sz="half" idx="18"/>
          </p:nvPr>
        </p:nvSpPr>
        <p:spPr/>
        <p:txBody>
          <a:bodyPr/>
          <a:lstStyle/>
          <a:p>
            <a:r>
              <a:rPr lang="en-US" dirty="0"/>
              <a:t>8/23/2023</a:t>
            </a:r>
          </a:p>
        </p:txBody>
      </p:sp>
      <p:sp>
        <p:nvSpPr>
          <p:cNvPr id="8" name="Footer Placeholder 7">
            <a:extLst>
              <a:ext uri="{FF2B5EF4-FFF2-40B4-BE49-F238E27FC236}">
                <a16:creationId xmlns:a16="http://schemas.microsoft.com/office/drawing/2014/main" id="{0B606C04-4F4E-47CE-849C-FC29852F5B18}"/>
              </a:ext>
            </a:extLst>
          </p:cNvPr>
          <p:cNvSpPr>
            <a:spLocks noGrp="1"/>
          </p:cNvSpPr>
          <p:nvPr>
            <p:ph type="ftr" sz="quarter" idx="19"/>
          </p:nvPr>
        </p:nvSpPr>
        <p:spPr>
          <a:xfrm>
            <a:off x="3756660" y="6356349"/>
            <a:ext cx="4675632" cy="365125"/>
          </a:xfrm>
        </p:spPr>
        <p:txBody>
          <a:bodyPr/>
          <a:lstStyle/>
          <a:p>
            <a:pPr>
              <a:spcAft>
                <a:spcPts val="600"/>
              </a:spcAft>
            </a:pPr>
            <a:r>
              <a:rPr lang="en-US" kern="1200" dirty="0">
                <a:solidFill>
                  <a:schemeClr val="tx1">
                    <a:tint val="75000"/>
                  </a:schemeClr>
                </a:solidFill>
                <a:latin typeface="+mn-lt"/>
                <a:ea typeface="+mn-ea"/>
                <a:cs typeface="+mn-cs"/>
              </a:rPr>
              <a:t>FORTAG California Avenue Segment: Final Design and ROW</a:t>
            </a:r>
          </a:p>
        </p:txBody>
      </p:sp>
      <p:sp>
        <p:nvSpPr>
          <p:cNvPr id="9" name="Slide Number Placeholder 8">
            <a:extLst>
              <a:ext uri="{FF2B5EF4-FFF2-40B4-BE49-F238E27FC236}">
                <a16:creationId xmlns:a16="http://schemas.microsoft.com/office/drawing/2014/main" id="{891003F3-F17A-4CAC-B7CA-4C498BA84E7B}"/>
              </a:ext>
            </a:extLst>
          </p:cNvPr>
          <p:cNvSpPr>
            <a:spLocks noGrp="1"/>
          </p:cNvSpPr>
          <p:nvPr>
            <p:ph type="sldNum" sz="quarter" idx="20"/>
          </p:nvPr>
        </p:nvSpPr>
        <p:spPr/>
        <p:txBody>
          <a:bodyPr/>
          <a:lstStyle/>
          <a:p>
            <a:fld id="{A65A5C87-DF58-40C8-B092-1DE63DB4547E}" type="slidenum">
              <a:rPr lang="en-US" smtClean="0"/>
              <a:pPr/>
              <a:t>9</a:t>
            </a:fld>
            <a:endParaRPr lang="en-US" dirty="0"/>
          </a:p>
        </p:txBody>
      </p:sp>
    </p:spTree>
    <p:extLst>
      <p:ext uri="{BB962C8B-B14F-4D97-AF65-F5344CB8AC3E}">
        <p14:creationId xmlns:p14="http://schemas.microsoft.com/office/powerpoint/2010/main" val="1185792836"/>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dc22578f-816f-46db-a965-a1ef8daeb1c2" xsi:nil="true"/>
    <lcf76f155ced4ddcb4097134ff3c332f xmlns="dc22578f-816f-46db-a965-a1ef8daeb1c2">
      <Terms xmlns="http://schemas.microsoft.com/office/infopath/2007/PartnerControls"/>
    </lcf76f155ced4ddcb4097134ff3c332f>
    <_Flow_SignoffStatus xmlns="dc22578f-816f-46db-a965-a1ef8daeb1c2" xsi:nil="true"/>
    <TaxCatchAll xmlns="faf2dff7-1506-4aa5-8991-bbb7af5dd8f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A89A18C41AAC3418EBFC4D13CA3E59E" ma:contentTypeVersion="18" ma:contentTypeDescription="Create a new document." ma:contentTypeScope="" ma:versionID="0a1dcaea621e8347db2a2554a99cf2f3">
  <xsd:schema xmlns:xsd="http://www.w3.org/2001/XMLSchema" xmlns:xs="http://www.w3.org/2001/XMLSchema" xmlns:p="http://schemas.microsoft.com/office/2006/metadata/properties" xmlns:ns2="dc22578f-816f-46db-a965-a1ef8daeb1c2" xmlns:ns3="faf2dff7-1506-4aa5-8991-bbb7af5dd8fc" targetNamespace="http://schemas.microsoft.com/office/2006/metadata/properties" ma:root="true" ma:fieldsID="b85a23c7cc14fef393a7738ef4eaeecd" ns2:_="" ns3:_="">
    <xsd:import namespace="dc22578f-816f-46db-a965-a1ef8daeb1c2"/>
    <xsd:import namespace="faf2dff7-1506-4aa5-8991-bbb7af5dd8f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22578f-816f-46db-a965-a1ef8daeb1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2b3e53e-12d5-4e58-a8f6-425b524cd83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f2dff7-1506-4aa5-8991-bbb7af5dd8fc"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cb4c813-3d77-496f-a794-c7be73d0bcde}" ma:internalName="TaxCatchAll" ma:showField="CatchAllData" ma:web="faf2dff7-1506-4aa5-8991-bbb7af5dd8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0D7697-8E53-4EA8-8CBB-9C19575257BF}">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B927DC71-2909-427C-BDB0-3E47E2101517}">
  <ds:schemaRefs>
    <ds:schemaRef ds:uri="http://schemas.microsoft.com/sharepoint/v3/contenttype/forms"/>
  </ds:schemaRefs>
</ds:datastoreItem>
</file>

<file path=customXml/itemProps3.xml><?xml version="1.0" encoding="utf-8"?>
<ds:datastoreItem xmlns:ds="http://schemas.openxmlformats.org/officeDocument/2006/customXml" ds:itemID="{C5EB2234-A5AB-4495-BAFC-FB881B23C449}"/>
</file>

<file path=docProps/app.xml><?xml version="1.0" encoding="utf-8"?>
<Properties xmlns="http://schemas.openxmlformats.org/officeDocument/2006/extended-properties" xmlns:vt="http://schemas.openxmlformats.org/officeDocument/2006/docPropsVTypes">
  <Template>AccentBox presentation</Template>
  <TotalTime>1620</TotalTime>
  <Words>537</Words>
  <Application>Microsoft Office PowerPoint</Application>
  <PresentationFormat>Widescreen</PresentationFormat>
  <Paragraphs>72</Paragraphs>
  <Slides>12</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Avenir Next LT Pro</vt:lpstr>
      <vt:lpstr>Calibri</vt:lpstr>
      <vt:lpstr>Segoe UI</vt:lpstr>
      <vt:lpstr>AccentBoxVTI</vt:lpstr>
      <vt:lpstr>Fort Ord Regional Trail and Greenway California Avenue Segment: Final Design and Right-of-Way Contract</vt:lpstr>
      <vt:lpstr>Agenda</vt:lpstr>
      <vt:lpstr>Background</vt:lpstr>
      <vt:lpstr>FORTAG Segment 1: Canyon Del Rey</vt:lpstr>
      <vt:lpstr>FORTAG Segment 2: Imjin Road to Jerry Smith Trailhead</vt:lpstr>
      <vt:lpstr>FORTAG Segment 3: California Avenue</vt:lpstr>
      <vt:lpstr>PowerPoint Presentation</vt:lpstr>
      <vt:lpstr>PowerPoint Presentation</vt:lpstr>
      <vt:lpstr>Project Details</vt:lpstr>
      <vt:lpstr>Timeline</vt:lpstr>
      <vt:lpstr>Staff Recommendation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Fort Ord Regional Trail and Greenway California Avenue Segment: Final Design and Right-of-Way</dc:title>
  <dc:creator>Janneke Strause</dc:creator>
  <cp:lastModifiedBy>Janneke Strause</cp:lastModifiedBy>
  <cp:revision>2</cp:revision>
  <dcterms:created xsi:type="dcterms:W3CDTF">2023-08-21T19:08:06Z</dcterms:created>
  <dcterms:modified xsi:type="dcterms:W3CDTF">2023-08-22T22:08:27Z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