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59" r:id="rId6"/>
    <p:sldId id="260" r:id="rId7"/>
    <p:sldId id="262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7E6D8-6A4A-4308-B6F1-DC642180C241}" v="106" dt="2023-10-04T16:28:19.626"/>
    <p1510:client id="{EA486433-DEC0-4BB3-B228-7C691236D3F9}" v="24" vWet="29" dt="2023-10-02T20:26:55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sa Guther" userId="766e5018-897f-4033-a323-86dc5ed7da30" providerId="ADAL" clId="{9FE7E6D8-6A4A-4308-B6F1-DC642180C241}"/>
    <pc:docChg chg="custSel modSld">
      <pc:chgData name="Alissa Guther" userId="766e5018-897f-4033-a323-86dc5ed7da30" providerId="ADAL" clId="{9FE7E6D8-6A4A-4308-B6F1-DC642180C241}" dt="2023-10-04T16:28:19.627" v="100" actId="20577"/>
      <pc:docMkLst>
        <pc:docMk/>
      </pc:docMkLst>
      <pc:sldChg chg="addSp modSp mod modClrScheme chgLayout">
        <pc:chgData name="Alissa Guther" userId="766e5018-897f-4033-a323-86dc5ed7da30" providerId="ADAL" clId="{9FE7E6D8-6A4A-4308-B6F1-DC642180C241}" dt="2023-10-04T16:28:19.627" v="100" actId="20577"/>
        <pc:sldMkLst>
          <pc:docMk/>
          <pc:sldMk cId="3925591244" sldId="256"/>
        </pc:sldMkLst>
        <pc:spChg chg="add mod">
          <ac:chgData name="Alissa Guther" userId="766e5018-897f-4033-a323-86dc5ed7da30" providerId="ADAL" clId="{9FE7E6D8-6A4A-4308-B6F1-DC642180C241}" dt="2023-10-04T16:28:19.627" v="100" actId="20577"/>
          <ac:spMkLst>
            <pc:docMk/>
            <pc:sldMk cId="3925591244" sldId="256"/>
            <ac:spMk id="2" creationId="{0D346893-98EC-7E65-FD2E-FD259BDA208A}"/>
          </ac:spMkLst>
        </pc:spChg>
        <pc:spChg chg="add mod ord">
          <ac:chgData name="Alissa Guther" userId="766e5018-897f-4033-a323-86dc5ed7da30" providerId="ADAL" clId="{9FE7E6D8-6A4A-4308-B6F1-DC642180C241}" dt="2023-10-02T20:41:40.923" v="67" actId="20577"/>
          <ac:spMkLst>
            <pc:docMk/>
            <pc:sldMk cId="3925591244" sldId="256"/>
            <ac:spMk id="3" creationId="{FF9DB1FE-3288-ACB0-9330-464139DBE513}"/>
          </ac:spMkLst>
        </pc:spChg>
      </pc:sldChg>
      <pc:sldChg chg="modSp mod modNotesTx">
        <pc:chgData name="Alissa Guther" userId="766e5018-897f-4033-a323-86dc5ed7da30" providerId="ADAL" clId="{9FE7E6D8-6A4A-4308-B6F1-DC642180C241}" dt="2023-10-04T15:46:00.069" v="99" actId="20577"/>
        <pc:sldMkLst>
          <pc:docMk/>
          <pc:sldMk cId="2828828460" sldId="262"/>
        </pc:sldMkLst>
        <pc:spChg chg="mod">
          <ac:chgData name="Alissa Guther" userId="766e5018-897f-4033-a323-86dc5ed7da30" providerId="ADAL" clId="{9FE7E6D8-6A4A-4308-B6F1-DC642180C241}" dt="2023-10-02T20:32:16.434" v="7" actId="20577"/>
          <ac:spMkLst>
            <pc:docMk/>
            <pc:sldMk cId="2828828460" sldId="262"/>
            <ac:spMk id="6" creationId="{B7668B72-0D7F-A2CC-4BD1-74D06D9CC7DD}"/>
          </ac:spMkLst>
        </pc:spChg>
      </pc:sldChg>
      <pc:sldChg chg="modSp mod">
        <pc:chgData name="Alissa Guther" userId="766e5018-897f-4033-a323-86dc5ed7da30" providerId="ADAL" clId="{9FE7E6D8-6A4A-4308-B6F1-DC642180C241}" dt="2023-10-02T20:33:06.484" v="8" actId="27636"/>
        <pc:sldMkLst>
          <pc:docMk/>
          <pc:sldMk cId="1617914066" sldId="264"/>
        </pc:sldMkLst>
        <pc:spChg chg="mod">
          <ac:chgData name="Alissa Guther" userId="766e5018-897f-4033-a323-86dc5ed7da30" providerId="ADAL" clId="{9FE7E6D8-6A4A-4308-B6F1-DC642180C241}" dt="2023-10-02T20:33:06.484" v="8" actId="27636"/>
          <ac:spMkLst>
            <pc:docMk/>
            <pc:sldMk cId="1617914066" sldId="264"/>
            <ac:spMk id="4" creationId="{CB973DA1-1453-FBCF-402A-1587E207ADB9}"/>
          </ac:spMkLst>
        </pc:spChg>
      </pc:sldChg>
      <pc:sldChg chg="modSp mod">
        <pc:chgData name="Alissa Guther" userId="766e5018-897f-4033-a323-86dc5ed7da30" providerId="ADAL" clId="{9FE7E6D8-6A4A-4308-B6F1-DC642180C241}" dt="2023-10-02T20:12:38.481" v="1" actId="14100"/>
        <pc:sldMkLst>
          <pc:docMk/>
          <pc:sldMk cId="3147613636" sldId="266"/>
        </pc:sldMkLst>
        <pc:spChg chg="mod">
          <ac:chgData name="Alissa Guther" userId="766e5018-897f-4033-a323-86dc5ed7da30" providerId="ADAL" clId="{9FE7E6D8-6A4A-4308-B6F1-DC642180C241}" dt="2023-10-02T20:12:38.481" v="1" actId="14100"/>
          <ac:spMkLst>
            <pc:docMk/>
            <pc:sldMk cId="3147613636" sldId="266"/>
            <ac:spMk id="2" creationId="{D9FE149A-0018-DB38-DB16-91C4FD580FA8}"/>
          </ac:spMkLst>
        </pc:spChg>
        <pc:spChg chg="mod">
          <ac:chgData name="Alissa Guther" userId="766e5018-897f-4033-a323-86dc5ed7da30" providerId="ADAL" clId="{9FE7E6D8-6A4A-4308-B6F1-DC642180C241}" dt="2023-10-02T20:12:29.866" v="0" actId="14100"/>
          <ac:spMkLst>
            <pc:docMk/>
            <pc:sldMk cId="3147613636" sldId="266"/>
            <ac:spMk id="3" creationId="{46F3AE29-C934-5C0E-4660-585DBFC33DFA}"/>
          </ac:spMkLst>
        </pc:spChg>
      </pc:sldChg>
    </pc:docChg>
  </pc:docChgLst>
  <pc:docChgLst>
    <pc:chgData name="Alissa Guther" userId="766e5018-897f-4033-a323-86dc5ed7da30" providerId="ADAL" clId="{9A932723-5B34-4ACA-9BFA-8C67BE2BAA0B}"/>
    <pc:docChg chg="undo custSel addSld delSld modSld">
      <pc:chgData name="Alissa Guther" userId="766e5018-897f-4033-a323-86dc5ed7da30" providerId="ADAL" clId="{9A932723-5B34-4ACA-9BFA-8C67BE2BAA0B}" dt="2023-10-02T20:52:51.692" v="512" actId="20577"/>
      <pc:docMkLst>
        <pc:docMk/>
      </pc:docMkLst>
      <pc:sldChg chg="modSp mod">
        <pc:chgData name="Alissa Guther" userId="766e5018-897f-4033-a323-86dc5ed7da30" providerId="ADAL" clId="{9A932723-5B34-4ACA-9BFA-8C67BE2BAA0B}" dt="2023-10-02T20:32:53.830" v="51" actId="166"/>
        <pc:sldMkLst>
          <pc:docMk/>
          <pc:sldMk cId="3925591244" sldId="256"/>
        </pc:sldMkLst>
        <pc:spChg chg="ord">
          <ac:chgData name="Alissa Guther" userId="766e5018-897f-4033-a323-86dc5ed7da30" providerId="ADAL" clId="{9A932723-5B34-4ACA-9BFA-8C67BE2BAA0B}" dt="2023-10-02T20:32:53.830" v="51" actId="166"/>
          <ac:spMkLst>
            <pc:docMk/>
            <pc:sldMk cId="3925591244" sldId="256"/>
            <ac:spMk id="3" creationId="{FF9DB1FE-3288-ACB0-9330-464139DBE513}"/>
          </ac:spMkLst>
        </pc:spChg>
      </pc:sldChg>
      <pc:sldChg chg="modSp mod">
        <pc:chgData name="Alissa Guther" userId="766e5018-897f-4033-a323-86dc5ed7da30" providerId="ADAL" clId="{9A932723-5B34-4ACA-9BFA-8C67BE2BAA0B}" dt="2023-10-02T20:47:41.544" v="174" actId="948"/>
        <pc:sldMkLst>
          <pc:docMk/>
          <pc:sldMk cId="2828828460" sldId="262"/>
        </pc:sldMkLst>
        <pc:spChg chg="mod">
          <ac:chgData name="Alissa Guther" userId="766e5018-897f-4033-a323-86dc5ed7da30" providerId="ADAL" clId="{9A932723-5B34-4ACA-9BFA-8C67BE2BAA0B}" dt="2023-10-02T20:33:36.283" v="54" actId="403"/>
          <ac:spMkLst>
            <pc:docMk/>
            <pc:sldMk cId="2828828460" sldId="262"/>
            <ac:spMk id="5" creationId="{8019594D-CBFF-7CE0-7053-A98FFE608276}"/>
          </ac:spMkLst>
        </pc:spChg>
        <pc:spChg chg="mod">
          <ac:chgData name="Alissa Guther" userId="766e5018-897f-4033-a323-86dc5ed7da30" providerId="ADAL" clId="{9A932723-5B34-4ACA-9BFA-8C67BE2BAA0B}" dt="2023-10-02T20:47:41.544" v="174" actId="948"/>
          <ac:spMkLst>
            <pc:docMk/>
            <pc:sldMk cId="2828828460" sldId="262"/>
            <ac:spMk id="6" creationId="{B7668B72-0D7F-A2CC-4BD1-74D06D9CC7DD}"/>
          </ac:spMkLst>
        </pc:spChg>
      </pc:sldChg>
      <pc:sldChg chg="del">
        <pc:chgData name="Alissa Guther" userId="766e5018-897f-4033-a323-86dc5ed7da30" providerId="ADAL" clId="{9A932723-5B34-4ACA-9BFA-8C67BE2BAA0B}" dt="2023-10-02T20:33:54.096" v="56" actId="2696"/>
        <pc:sldMkLst>
          <pc:docMk/>
          <pc:sldMk cId="3534454213" sldId="263"/>
        </pc:sldMkLst>
      </pc:sldChg>
      <pc:sldChg chg="modSp mod">
        <pc:chgData name="Alissa Guther" userId="766e5018-897f-4033-a323-86dc5ed7da30" providerId="ADAL" clId="{9A932723-5B34-4ACA-9BFA-8C67BE2BAA0B}" dt="2023-10-02T20:47:23.334" v="173" actId="27636"/>
        <pc:sldMkLst>
          <pc:docMk/>
          <pc:sldMk cId="1617914066" sldId="264"/>
        </pc:sldMkLst>
        <pc:spChg chg="mod">
          <ac:chgData name="Alissa Guther" userId="766e5018-897f-4033-a323-86dc5ed7da30" providerId="ADAL" clId="{9A932723-5B34-4ACA-9BFA-8C67BE2BAA0B}" dt="2023-10-02T20:47:23.334" v="173" actId="27636"/>
          <ac:spMkLst>
            <pc:docMk/>
            <pc:sldMk cId="1617914066" sldId="264"/>
            <ac:spMk id="4" creationId="{CB973DA1-1453-FBCF-402A-1587E207ADB9}"/>
          </ac:spMkLst>
        </pc:spChg>
      </pc:sldChg>
      <pc:sldChg chg="modSp mod">
        <pc:chgData name="Alissa Guther" userId="766e5018-897f-4033-a323-86dc5ed7da30" providerId="ADAL" clId="{9A932723-5B34-4ACA-9BFA-8C67BE2BAA0B}" dt="2023-10-02T20:47:12.173" v="170" actId="948"/>
        <pc:sldMkLst>
          <pc:docMk/>
          <pc:sldMk cId="1158920895" sldId="265"/>
        </pc:sldMkLst>
        <pc:spChg chg="mod">
          <ac:chgData name="Alissa Guther" userId="766e5018-897f-4033-a323-86dc5ed7da30" providerId="ADAL" clId="{9A932723-5B34-4ACA-9BFA-8C67BE2BAA0B}" dt="2023-10-02T20:45:48.490" v="153" actId="1076"/>
          <ac:spMkLst>
            <pc:docMk/>
            <pc:sldMk cId="1158920895" sldId="265"/>
            <ac:spMk id="2" creationId="{D056B247-0A9E-43C8-9570-CBF989887A70}"/>
          </ac:spMkLst>
        </pc:spChg>
        <pc:spChg chg="mod">
          <ac:chgData name="Alissa Guther" userId="766e5018-897f-4033-a323-86dc5ed7da30" providerId="ADAL" clId="{9A932723-5B34-4ACA-9BFA-8C67BE2BAA0B}" dt="2023-10-02T20:47:12.173" v="170" actId="948"/>
          <ac:spMkLst>
            <pc:docMk/>
            <pc:sldMk cId="1158920895" sldId="265"/>
            <ac:spMk id="4" creationId="{B8D0419B-0DBF-6CD2-6846-5A801FA71AD5}"/>
          </ac:spMkLst>
        </pc:spChg>
        <pc:picChg chg="mod">
          <ac:chgData name="Alissa Guther" userId="766e5018-897f-4033-a323-86dc5ed7da30" providerId="ADAL" clId="{9A932723-5B34-4ACA-9BFA-8C67BE2BAA0B}" dt="2023-10-02T20:45:29.582" v="146" actId="1076"/>
          <ac:picMkLst>
            <pc:docMk/>
            <pc:sldMk cId="1158920895" sldId="265"/>
            <ac:picMk id="5" creationId="{B3AEF5DF-B56F-2708-0AAE-D62759EB9E30}"/>
          </ac:picMkLst>
        </pc:picChg>
        <pc:picChg chg="mod">
          <ac:chgData name="Alissa Guther" userId="766e5018-897f-4033-a323-86dc5ed7da30" providerId="ADAL" clId="{9A932723-5B34-4ACA-9BFA-8C67BE2BAA0B}" dt="2023-10-02T20:46:44.016" v="167" actId="1076"/>
          <ac:picMkLst>
            <pc:docMk/>
            <pc:sldMk cId="1158920895" sldId="265"/>
            <ac:picMk id="6" creationId="{C78CE892-96D4-0B4A-443B-99E1FBF717E0}"/>
          </ac:picMkLst>
        </pc:picChg>
      </pc:sldChg>
      <pc:sldChg chg="modSp del mod">
        <pc:chgData name="Alissa Guther" userId="766e5018-897f-4033-a323-86dc5ed7da30" providerId="ADAL" clId="{9A932723-5B34-4ACA-9BFA-8C67BE2BAA0B}" dt="2023-10-02T20:35:30.736" v="57" actId="2696"/>
        <pc:sldMkLst>
          <pc:docMk/>
          <pc:sldMk cId="3147613636" sldId="266"/>
        </pc:sldMkLst>
        <pc:spChg chg="mod">
          <ac:chgData name="Alissa Guther" userId="766e5018-897f-4033-a323-86dc5ed7da30" providerId="ADAL" clId="{9A932723-5B34-4ACA-9BFA-8C67BE2BAA0B}" dt="2023-10-02T20:31:21.192" v="34" actId="27636"/>
          <ac:spMkLst>
            <pc:docMk/>
            <pc:sldMk cId="3147613636" sldId="266"/>
            <ac:spMk id="2" creationId="{D9FE149A-0018-DB38-DB16-91C4FD580FA8}"/>
          </ac:spMkLst>
        </pc:spChg>
      </pc:sldChg>
      <pc:sldChg chg="modSp new mod">
        <pc:chgData name="Alissa Guther" userId="766e5018-897f-4033-a323-86dc5ed7da30" providerId="ADAL" clId="{9A932723-5B34-4ACA-9BFA-8C67BE2BAA0B}" dt="2023-10-02T20:48:01.674" v="176" actId="14100"/>
        <pc:sldMkLst>
          <pc:docMk/>
          <pc:sldMk cId="1597407525" sldId="267"/>
        </pc:sldMkLst>
        <pc:spChg chg="mod">
          <ac:chgData name="Alissa Guther" userId="766e5018-897f-4033-a323-86dc5ed7da30" providerId="ADAL" clId="{9A932723-5B34-4ACA-9BFA-8C67BE2BAA0B}" dt="2023-10-02T20:48:01.674" v="176" actId="14100"/>
          <ac:spMkLst>
            <pc:docMk/>
            <pc:sldMk cId="1597407525" sldId="267"/>
            <ac:spMk id="2" creationId="{3DEFB4B3-479C-7053-31A5-946F1AC8A90C}"/>
          </ac:spMkLst>
        </pc:spChg>
        <pc:spChg chg="mod">
          <ac:chgData name="Alissa Guther" userId="766e5018-897f-4033-a323-86dc5ed7da30" providerId="ADAL" clId="{9A932723-5B34-4ACA-9BFA-8C67BE2BAA0B}" dt="2023-10-02T20:45:04.710" v="143" actId="1076"/>
          <ac:spMkLst>
            <pc:docMk/>
            <pc:sldMk cId="1597407525" sldId="267"/>
            <ac:spMk id="3" creationId="{6FF2539B-A378-935E-09C5-9F511FC9FAC7}"/>
          </ac:spMkLst>
        </pc:spChg>
        <pc:spChg chg="mod">
          <ac:chgData name="Alissa Guther" userId="766e5018-897f-4033-a323-86dc5ed7da30" providerId="ADAL" clId="{9A932723-5B34-4ACA-9BFA-8C67BE2BAA0B}" dt="2023-10-02T20:45:08.296" v="144" actId="1076"/>
          <ac:spMkLst>
            <pc:docMk/>
            <pc:sldMk cId="1597407525" sldId="267"/>
            <ac:spMk id="4" creationId="{155985FD-DA45-92E8-C13D-353F6B72E473}"/>
          </ac:spMkLst>
        </pc:spChg>
        <pc:spChg chg="mod">
          <ac:chgData name="Alissa Guther" userId="766e5018-897f-4033-a323-86dc5ed7da30" providerId="ADAL" clId="{9A932723-5B34-4ACA-9BFA-8C67BE2BAA0B}" dt="2023-10-02T20:44:59.344" v="142" actId="1076"/>
          <ac:spMkLst>
            <pc:docMk/>
            <pc:sldMk cId="1597407525" sldId="267"/>
            <ac:spMk id="5" creationId="{3F218BA3-5796-4ABE-E7BA-97CBD17C785E}"/>
          </ac:spMkLst>
        </pc:spChg>
        <pc:spChg chg="mod">
          <ac:chgData name="Alissa Guther" userId="766e5018-897f-4033-a323-86dc5ed7da30" providerId="ADAL" clId="{9A932723-5B34-4ACA-9BFA-8C67BE2BAA0B}" dt="2023-10-02T20:45:12.644" v="145" actId="1076"/>
          <ac:spMkLst>
            <pc:docMk/>
            <pc:sldMk cId="1597407525" sldId="267"/>
            <ac:spMk id="6" creationId="{A3E0E284-4927-2811-9606-09D8D37F3417}"/>
          </ac:spMkLst>
        </pc:spChg>
      </pc:sldChg>
      <pc:sldChg chg="modSp new mod">
        <pc:chgData name="Alissa Guther" userId="766e5018-897f-4033-a323-86dc5ed7da30" providerId="ADAL" clId="{9A932723-5B34-4ACA-9BFA-8C67BE2BAA0B}" dt="2023-10-02T20:52:51.692" v="512" actId="20577"/>
        <pc:sldMkLst>
          <pc:docMk/>
          <pc:sldMk cId="3566938547" sldId="268"/>
        </pc:sldMkLst>
        <pc:spChg chg="mod">
          <ac:chgData name="Alissa Guther" userId="766e5018-897f-4033-a323-86dc5ed7da30" providerId="ADAL" clId="{9A932723-5B34-4ACA-9BFA-8C67BE2BAA0B}" dt="2023-10-02T20:51:59.524" v="492" actId="20577"/>
          <ac:spMkLst>
            <pc:docMk/>
            <pc:sldMk cId="3566938547" sldId="268"/>
            <ac:spMk id="2" creationId="{6C3AD594-5256-BD4C-AF8D-FBF5F067C45A}"/>
          </ac:spMkLst>
        </pc:spChg>
        <pc:spChg chg="mod">
          <ac:chgData name="Alissa Guther" userId="766e5018-897f-4033-a323-86dc5ed7da30" providerId="ADAL" clId="{9A932723-5B34-4ACA-9BFA-8C67BE2BAA0B}" dt="2023-10-02T20:52:51.692" v="512" actId="20577"/>
          <ac:spMkLst>
            <pc:docMk/>
            <pc:sldMk cId="3566938547" sldId="268"/>
            <ac:spMk id="3" creationId="{3D34297E-547F-1107-6943-B868402F7437}"/>
          </ac:spMkLst>
        </pc:spChg>
      </pc:sldChg>
    </pc:docChg>
  </pc:docChgLst>
  <pc:docChgLst>
    <pc:chgData name="Alissa Guther" userId="766e5018-897f-4033-a323-86dc5ed7da30" providerId="ADAL" clId="{EA486433-DEC0-4BB3-B228-7C691236D3F9}"/>
    <pc:docChg chg="custSel delSld modSld modMainMaster">
      <pc:chgData name="Alissa Guther" userId="766e5018-897f-4033-a323-86dc5ed7da30" providerId="ADAL" clId="{EA486433-DEC0-4BB3-B228-7C691236D3F9}" dt="2023-10-02T20:02:27.908" v="501" actId="27636"/>
      <pc:docMkLst>
        <pc:docMk/>
      </pc:docMkLst>
      <pc:sldChg chg="del">
        <pc:chgData name="Alissa Guther" userId="766e5018-897f-4033-a323-86dc5ed7da30" providerId="ADAL" clId="{EA486433-DEC0-4BB3-B228-7C691236D3F9}" dt="2023-10-02T19:44:50.169" v="12" actId="2696"/>
        <pc:sldMkLst>
          <pc:docMk/>
          <pc:sldMk cId="3925408097" sldId="257"/>
        </pc:sldMkLst>
      </pc:sldChg>
      <pc:sldChg chg="del">
        <pc:chgData name="Alissa Guther" userId="766e5018-897f-4033-a323-86dc5ed7da30" providerId="ADAL" clId="{EA486433-DEC0-4BB3-B228-7C691236D3F9}" dt="2023-10-02T19:44:56.324" v="13" actId="2696"/>
        <pc:sldMkLst>
          <pc:docMk/>
          <pc:sldMk cId="2494936604" sldId="258"/>
        </pc:sldMkLst>
      </pc:sldChg>
      <pc:sldChg chg="addSp delSp modSp mod">
        <pc:chgData name="Alissa Guther" userId="766e5018-897f-4033-a323-86dc5ed7da30" providerId="ADAL" clId="{EA486433-DEC0-4BB3-B228-7C691236D3F9}" dt="2023-10-02T19:47:40.175" v="25" actId="1076"/>
        <pc:sldMkLst>
          <pc:docMk/>
          <pc:sldMk cId="1798283985" sldId="259"/>
        </pc:sldMkLst>
        <pc:spChg chg="del">
          <ac:chgData name="Alissa Guther" userId="766e5018-897f-4033-a323-86dc5ed7da30" providerId="ADAL" clId="{EA486433-DEC0-4BB3-B228-7C691236D3F9}" dt="2023-10-02T19:45:39.421" v="17"/>
          <ac:spMkLst>
            <pc:docMk/>
            <pc:sldMk cId="1798283985" sldId="259"/>
            <ac:spMk id="2" creationId="{3855495D-EEDF-6D81-2AEE-100FF2AAB2BB}"/>
          </ac:spMkLst>
        </pc:spChg>
        <pc:spChg chg="mod">
          <ac:chgData name="Alissa Guther" userId="766e5018-897f-4033-a323-86dc5ed7da30" providerId="ADAL" clId="{EA486433-DEC0-4BB3-B228-7C691236D3F9}" dt="2023-10-02T19:46:29.079" v="22" actId="1076"/>
          <ac:spMkLst>
            <pc:docMk/>
            <pc:sldMk cId="1798283985" sldId="259"/>
            <ac:spMk id="3" creationId="{A64673CB-D3E6-3FDF-6B8D-8CD9A94D356D}"/>
          </ac:spMkLst>
        </pc:spChg>
        <pc:spChg chg="add mod">
          <ac:chgData name="Alissa Guther" userId="766e5018-897f-4033-a323-86dc5ed7da30" providerId="ADAL" clId="{EA486433-DEC0-4BB3-B228-7C691236D3F9}" dt="2023-10-02T19:46:26.943" v="21" actId="1076"/>
          <ac:spMkLst>
            <pc:docMk/>
            <pc:sldMk cId="1798283985" sldId="259"/>
            <ac:spMk id="4" creationId="{B4BC08FD-AA17-6945-A73E-34680D2C4150}"/>
          </ac:spMkLst>
        </pc:spChg>
        <pc:picChg chg="add mod">
          <ac:chgData name="Alissa Guther" userId="766e5018-897f-4033-a323-86dc5ed7da30" providerId="ADAL" clId="{EA486433-DEC0-4BB3-B228-7C691236D3F9}" dt="2023-10-02T19:46:31.174" v="23" actId="1076"/>
          <ac:picMkLst>
            <pc:docMk/>
            <pc:sldMk cId="1798283985" sldId="259"/>
            <ac:picMk id="5" creationId="{D191C5E8-ACD4-8424-172B-15132187BCE8}"/>
          </ac:picMkLst>
        </pc:picChg>
        <pc:picChg chg="add mod">
          <ac:chgData name="Alissa Guther" userId="766e5018-897f-4033-a323-86dc5ed7da30" providerId="ADAL" clId="{EA486433-DEC0-4BB3-B228-7C691236D3F9}" dt="2023-10-02T19:47:40.175" v="25" actId="1076"/>
          <ac:picMkLst>
            <pc:docMk/>
            <pc:sldMk cId="1798283985" sldId="259"/>
            <ac:picMk id="6" creationId="{58249EFB-6A75-1B73-1B1E-FC7460EE7D89}"/>
          </ac:picMkLst>
        </pc:picChg>
      </pc:sldChg>
      <pc:sldChg chg="addSp delSp modSp mod">
        <pc:chgData name="Alissa Guther" userId="766e5018-897f-4033-a323-86dc5ed7da30" providerId="ADAL" clId="{EA486433-DEC0-4BB3-B228-7C691236D3F9}" dt="2023-10-02T19:50:24.185" v="187" actId="20577"/>
        <pc:sldMkLst>
          <pc:docMk/>
          <pc:sldMk cId="1667526693" sldId="260"/>
        </pc:sldMkLst>
        <pc:spChg chg="del">
          <ac:chgData name="Alissa Guther" userId="766e5018-897f-4033-a323-86dc5ed7da30" providerId="ADAL" clId="{EA486433-DEC0-4BB3-B228-7C691236D3F9}" dt="2023-10-02T19:47:57.049" v="26"/>
          <ac:spMkLst>
            <pc:docMk/>
            <pc:sldMk cId="1667526693" sldId="260"/>
            <ac:spMk id="2" creationId="{F8674EBA-F45B-8B6C-A84D-7B731CF57454}"/>
          </ac:spMkLst>
        </pc:spChg>
        <pc:spChg chg="mod">
          <ac:chgData name="Alissa Guther" userId="766e5018-897f-4033-a323-86dc5ed7da30" providerId="ADAL" clId="{EA486433-DEC0-4BB3-B228-7C691236D3F9}" dt="2023-10-02T19:49:15.499" v="83" actId="20577"/>
          <ac:spMkLst>
            <pc:docMk/>
            <pc:sldMk cId="1667526693" sldId="260"/>
            <ac:spMk id="3" creationId="{27300A9E-E7E7-D34D-3CD3-D05D8C62A3CA}"/>
          </ac:spMkLst>
        </pc:spChg>
        <pc:spChg chg="mod">
          <ac:chgData name="Alissa Guther" userId="766e5018-897f-4033-a323-86dc5ed7da30" providerId="ADAL" clId="{EA486433-DEC0-4BB3-B228-7C691236D3F9}" dt="2023-10-02T19:50:24.185" v="187" actId="20577"/>
          <ac:spMkLst>
            <pc:docMk/>
            <pc:sldMk cId="1667526693" sldId="260"/>
            <ac:spMk id="4" creationId="{D7B988D7-C578-F068-FDA8-DC938B6C0260}"/>
          </ac:spMkLst>
        </pc:spChg>
        <pc:spChg chg="add mod">
          <ac:chgData name="Alissa Guther" userId="766e5018-897f-4033-a323-86dc5ed7da30" providerId="ADAL" clId="{EA486433-DEC0-4BB3-B228-7C691236D3F9}" dt="2023-10-02T19:47:57.049" v="26"/>
          <ac:spMkLst>
            <pc:docMk/>
            <pc:sldMk cId="1667526693" sldId="260"/>
            <ac:spMk id="5" creationId="{07D99EE8-A593-C30A-4D33-ADDE871B720E}"/>
          </ac:spMkLst>
        </pc:spChg>
      </pc:sldChg>
      <pc:sldChg chg="addSp delSp modSp del mod">
        <pc:chgData name="Alissa Guther" userId="766e5018-897f-4033-a323-86dc5ed7da30" providerId="ADAL" clId="{EA486433-DEC0-4BB3-B228-7C691236D3F9}" dt="2023-10-02T19:45:42.683" v="18" actId="2696"/>
        <pc:sldMkLst>
          <pc:docMk/>
          <pc:sldMk cId="445537116" sldId="261"/>
        </pc:sldMkLst>
        <pc:spChg chg="add del mod">
          <ac:chgData name="Alissa Guther" userId="766e5018-897f-4033-a323-86dc5ed7da30" providerId="ADAL" clId="{EA486433-DEC0-4BB3-B228-7C691236D3F9}" dt="2023-10-02T19:45:37.157" v="16" actId="21"/>
          <ac:spMkLst>
            <pc:docMk/>
            <pc:sldMk cId="445537116" sldId="261"/>
            <ac:spMk id="2" creationId="{9838D6F5-1BC1-6A46-3B25-39EC61170CB9}"/>
          </ac:spMkLst>
        </pc:spChg>
        <pc:spChg chg="add mod">
          <ac:chgData name="Alissa Guther" userId="766e5018-897f-4033-a323-86dc5ed7da30" providerId="ADAL" clId="{EA486433-DEC0-4BB3-B228-7C691236D3F9}" dt="2023-10-02T19:45:37.157" v="16" actId="21"/>
          <ac:spMkLst>
            <pc:docMk/>
            <pc:sldMk cId="445537116" sldId="261"/>
            <ac:spMk id="4" creationId="{D722F1B2-4D0B-C008-1BF5-F21E20E8EFE0}"/>
          </ac:spMkLst>
        </pc:spChg>
        <pc:spChg chg="del">
          <ac:chgData name="Alissa Guther" userId="766e5018-897f-4033-a323-86dc5ed7da30" providerId="ADAL" clId="{EA486433-DEC0-4BB3-B228-7C691236D3F9}" dt="2023-10-02T19:45:11.165" v="14"/>
          <ac:spMkLst>
            <pc:docMk/>
            <pc:sldMk cId="445537116" sldId="261"/>
            <ac:spMk id="7" creationId="{4DACCF01-C637-4463-23AA-9DED5670C5BF}"/>
          </ac:spMkLst>
        </pc:spChg>
      </pc:sldChg>
      <pc:sldChg chg="addSp delSp modSp mod">
        <pc:chgData name="Alissa Guther" userId="766e5018-897f-4033-a323-86dc5ed7da30" providerId="ADAL" clId="{EA486433-DEC0-4BB3-B228-7C691236D3F9}" dt="2023-10-02T19:53:26.103" v="258" actId="20577"/>
        <pc:sldMkLst>
          <pc:docMk/>
          <pc:sldMk cId="2828828460" sldId="262"/>
        </pc:sldMkLst>
        <pc:spChg chg="del">
          <ac:chgData name="Alissa Guther" userId="766e5018-897f-4033-a323-86dc5ed7da30" providerId="ADAL" clId="{EA486433-DEC0-4BB3-B228-7C691236D3F9}" dt="2023-10-02T19:50:48.319" v="188"/>
          <ac:spMkLst>
            <pc:docMk/>
            <pc:sldMk cId="2828828460" sldId="262"/>
            <ac:spMk id="2" creationId="{075D380B-94C1-606F-8567-4AE5E29DA344}"/>
          </ac:spMkLst>
        </pc:spChg>
        <pc:spChg chg="del">
          <ac:chgData name="Alissa Guther" userId="766e5018-897f-4033-a323-86dc5ed7da30" providerId="ADAL" clId="{EA486433-DEC0-4BB3-B228-7C691236D3F9}" dt="2023-10-02T19:51:03.677" v="190" actId="21"/>
          <ac:spMkLst>
            <pc:docMk/>
            <pc:sldMk cId="2828828460" sldId="262"/>
            <ac:spMk id="3" creationId="{0B39D107-70A3-566C-6FDA-8F05C40045CC}"/>
          </ac:spMkLst>
        </pc:spChg>
        <pc:spChg chg="del">
          <ac:chgData name="Alissa Guther" userId="766e5018-897f-4033-a323-86dc5ed7da30" providerId="ADAL" clId="{EA486433-DEC0-4BB3-B228-7C691236D3F9}" dt="2023-10-02T19:51:06.040" v="191" actId="478"/>
          <ac:spMkLst>
            <pc:docMk/>
            <pc:sldMk cId="2828828460" sldId="262"/>
            <ac:spMk id="4" creationId="{5DB0FFB0-C34E-F4FE-189A-8A521CA1E797}"/>
          </ac:spMkLst>
        </pc:spChg>
        <pc:spChg chg="mod">
          <ac:chgData name="Alissa Guther" userId="766e5018-897f-4033-a323-86dc5ed7da30" providerId="ADAL" clId="{EA486433-DEC0-4BB3-B228-7C691236D3F9}" dt="2023-10-02T19:51:26.966" v="202" actId="20577"/>
          <ac:spMkLst>
            <pc:docMk/>
            <pc:sldMk cId="2828828460" sldId="262"/>
            <ac:spMk id="5" creationId="{8019594D-CBFF-7CE0-7053-A98FFE608276}"/>
          </ac:spMkLst>
        </pc:spChg>
        <pc:spChg chg="mod">
          <ac:chgData name="Alissa Guther" userId="766e5018-897f-4033-a323-86dc5ed7da30" providerId="ADAL" clId="{EA486433-DEC0-4BB3-B228-7C691236D3F9}" dt="2023-10-02T19:53:26.103" v="258" actId="20577"/>
          <ac:spMkLst>
            <pc:docMk/>
            <pc:sldMk cId="2828828460" sldId="262"/>
            <ac:spMk id="6" creationId="{B7668B72-0D7F-A2CC-4BD1-74D06D9CC7DD}"/>
          </ac:spMkLst>
        </pc:spChg>
        <pc:spChg chg="add mod">
          <ac:chgData name="Alissa Guther" userId="766e5018-897f-4033-a323-86dc5ed7da30" providerId="ADAL" clId="{EA486433-DEC0-4BB3-B228-7C691236D3F9}" dt="2023-10-02T19:50:52.444" v="189" actId="113"/>
          <ac:spMkLst>
            <pc:docMk/>
            <pc:sldMk cId="2828828460" sldId="262"/>
            <ac:spMk id="7" creationId="{C016F000-FE7A-408E-5E5C-CC7C981D2B97}"/>
          </ac:spMkLst>
        </pc:spChg>
      </pc:sldChg>
      <pc:sldChg chg="addSp delSp modSp mod">
        <pc:chgData name="Alissa Guther" userId="766e5018-897f-4033-a323-86dc5ed7da30" providerId="ADAL" clId="{EA486433-DEC0-4BB3-B228-7C691236D3F9}" dt="2023-10-02T19:58:28.878" v="418" actId="1076"/>
        <pc:sldMkLst>
          <pc:docMk/>
          <pc:sldMk cId="3534454213" sldId="263"/>
        </pc:sldMkLst>
        <pc:spChg chg="mod">
          <ac:chgData name="Alissa Guther" userId="766e5018-897f-4033-a323-86dc5ed7da30" providerId="ADAL" clId="{EA486433-DEC0-4BB3-B228-7C691236D3F9}" dt="2023-10-02T19:57:47.343" v="408" actId="1076"/>
          <ac:spMkLst>
            <pc:docMk/>
            <pc:sldMk cId="3534454213" sldId="263"/>
            <ac:spMk id="2" creationId="{E7ADBE58-A0A1-5FFA-6964-55BE21A45DAA}"/>
          </ac:spMkLst>
        </pc:spChg>
        <pc:spChg chg="mod">
          <ac:chgData name="Alissa Guther" userId="766e5018-897f-4033-a323-86dc5ed7da30" providerId="ADAL" clId="{EA486433-DEC0-4BB3-B228-7C691236D3F9}" dt="2023-10-02T19:58:28.878" v="418" actId="1076"/>
          <ac:spMkLst>
            <pc:docMk/>
            <pc:sldMk cId="3534454213" sldId="263"/>
            <ac:spMk id="3" creationId="{DAB07594-935D-17CF-FE08-ECD82A71E8A8}"/>
          </ac:spMkLst>
        </pc:spChg>
        <pc:spChg chg="del mod">
          <ac:chgData name="Alissa Guther" userId="766e5018-897f-4033-a323-86dc5ed7da30" providerId="ADAL" clId="{EA486433-DEC0-4BB3-B228-7C691236D3F9}" dt="2023-10-02T19:55:34.519" v="368" actId="478"/>
          <ac:spMkLst>
            <pc:docMk/>
            <pc:sldMk cId="3534454213" sldId="263"/>
            <ac:spMk id="4" creationId="{51743301-CEC6-2725-BD8B-E4D7842B759F}"/>
          </ac:spMkLst>
        </pc:spChg>
        <pc:picChg chg="add mod">
          <ac:chgData name="Alissa Guther" userId="766e5018-897f-4033-a323-86dc5ed7da30" providerId="ADAL" clId="{EA486433-DEC0-4BB3-B228-7C691236D3F9}" dt="2023-10-02T19:58:25.159" v="417" actId="1076"/>
          <ac:picMkLst>
            <pc:docMk/>
            <pc:sldMk cId="3534454213" sldId="263"/>
            <ac:picMk id="5" creationId="{C5B74972-F11F-F27B-5E7C-E0847268BCA8}"/>
          </ac:picMkLst>
        </pc:picChg>
      </pc:sldChg>
      <pc:sldChg chg="addSp delSp modSp mod">
        <pc:chgData name="Alissa Guther" userId="766e5018-897f-4033-a323-86dc5ed7da30" providerId="ADAL" clId="{EA486433-DEC0-4BB3-B228-7C691236D3F9}" dt="2023-10-02T20:00:26.639" v="437" actId="1076"/>
        <pc:sldMkLst>
          <pc:docMk/>
          <pc:sldMk cId="1617914066" sldId="264"/>
        </pc:sldMkLst>
        <pc:spChg chg="mod">
          <ac:chgData name="Alissa Guther" userId="766e5018-897f-4033-a323-86dc5ed7da30" providerId="ADAL" clId="{EA486433-DEC0-4BB3-B228-7C691236D3F9}" dt="2023-10-02T20:00:18.862" v="432" actId="1076"/>
          <ac:spMkLst>
            <pc:docMk/>
            <pc:sldMk cId="1617914066" sldId="264"/>
            <ac:spMk id="2" creationId="{D15A7321-A9C5-7A79-1100-6F2CD9610E85}"/>
          </ac:spMkLst>
        </pc:spChg>
        <pc:spChg chg="del mod">
          <ac:chgData name="Alissa Guther" userId="766e5018-897f-4033-a323-86dc5ed7da30" providerId="ADAL" clId="{EA486433-DEC0-4BB3-B228-7C691236D3F9}" dt="2023-10-02T19:58:54.362" v="420" actId="478"/>
          <ac:spMkLst>
            <pc:docMk/>
            <pc:sldMk cId="1617914066" sldId="264"/>
            <ac:spMk id="3" creationId="{8B3F25FF-9E96-D42C-D9F2-F91CD0CE1DF4}"/>
          </ac:spMkLst>
        </pc:spChg>
        <pc:spChg chg="mod">
          <ac:chgData name="Alissa Guther" userId="766e5018-897f-4033-a323-86dc5ed7da30" providerId="ADAL" clId="{EA486433-DEC0-4BB3-B228-7C691236D3F9}" dt="2023-10-02T20:00:26.639" v="437" actId="1076"/>
          <ac:spMkLst>
            <pc:docMk/>
            <pc:sldMk cId="1617914066" sldId="264"/>
            <ac:spMk id="4" creationId="{CB973DA1-1453-FBCF-402A-1587E207ADB9}"/>
          </ac:spMkLst>
        </pc:spChg>
        <pc:picChg chg="add mod">
          <ac:chgData name="Alissa Guther" userId="766e5018-897f-4033-a323-86dc5ed7da30" providerId="ADAL" clId="{EA486433-DEC0-4BB3-B228-7C691236D3F9}" dt="2023-10-02T19:59:29.447" v="427" actId="1076"/>
          <ac:picMkLst>
            <pc:docMk/>
            <pc:sldMk cId="1617914066" sldId="264"/>
            <ac:picMk id="5" creationId="{F781D57A-2F47-3954-8CF6-FD4F2705FF5A}"/>
          </ac:picMkLst>
        </pc:picChg>
        <pc:picChg chg="add mod">
          <ac:chgData name="Alissa Guther" userId="766e5018-897f-4033-a323-86dc5ed7da30" providerId="ADAL" clId="{EA486433-DEC0-4BB3-B228-7C691236D3F9}" dt="2023-10-02T20:00:13.495" v="430" actId="1076"/>
          <ac:picMkLst>
            <pc:docMk/>
            <pc:sldMk cId="1617914066" sldId="264"/>
            <ac:picMk id="1026" creationId="{CB4A39A8-32D2-A388-961E-3E4BBF9E4746}"/>
          </ac:picMkLst>
        </pc:picChg>
      </pc:sldChg>
      <pc:sldChg chg="addSp delSp modSp mod">
        <pc:chgData name="Alissa Guther" userId="766e5018-897f-4033-a323-86dc5ed7da30" providerId="ADAL" clId="{EA486433-DEC0-4BB3-B228-7C691236D3F9}" dt="2023-10-02T20:02:12.203" v="494" actId="27636"/>
        <pc:sldMkLst>
          <pc:docMk/>
          <pc:sldMk cId="1158920895" sldId="265"/>
        </pc:sldMkLst>
        <pc:spChg chg="mod">
          <ac:chgData name="Alissa Guther" userId="766e5018-897f-4033-a323-86dc5ed7da30" providerId="ADAL" clId="{EA486433-DEC0-4BB3-B228-7C691236D3F9}" dt="2023-10-02T20:02:08.246" v="490" actId="14100"/>
          <ac:spMkLst>
            <pc:docMk/>
            <pc:sldMk cId="1158920895" sldId="265"/>
            <ac:spMk id="2" creationId="{D056B247-0A9E-43C8-9570-CBF989887A70}"/>
          </ac:spMkLst>
        </pc:spChg>
        <pc:spChg chg="del">
          <ac:chgData name="Alissa Guther" userId="766e5018-897f-4033-a323-86dc5ed7da30" providerId="ADAL" clId="{EA486433-DEC0-4BB3-B228-7C691236D3F9}" dt="2023-10-02T20:01:17.187" v="438"/>
          <ac:spMkLst>
            <pc:docMk/>
            <pc:sldMk cId="1158920895" sldId="265"/>
            <ac:spMk id="3" creationId="{D96DD1DD-4E61-8A86-3E90-5668B08CF333}"/>
          </ac:spMkLst>
        </pc:spChg>
        <pc:spChg chg="mod">
          <ac:chgData name="Alissa Guther" userId="766e5018-897f-4033-a323-86dc5ed7da30" providerId="ADAL" clId="{EA486433-DEC0-4BB3-B228-7C691236D3F9}" dt="2023-10-02T20:02:12.203" v="494" actId="27636"/>
          <ac:spMkLst>
            <pc:docMk/>
            <pc:sldMk cId="1158920895" sldId="265"/>
            <ac:spMk id="4" creationId="{B8D0419B-0DBF-6CD2-6846-5A801FA71AD5}"/>
          </ac:spMkLst>
        </pc:spChg>
        <pc:picChg chg="add mod">
          <ac:chgData name="Alissa Guther" userId="766e5018-897f-4033-a323-86dc5ed7da30" providerId="ADAL" clId="{EA486433-DEC0-4BB3-B228-7C691236D3F9}" dt="2023-10-02T20:01:21.695" v="440" actId="1076"/>
          <ac:picMkLst>
            <pc:docMk/>
            <pc:sldMk cId="1158920895" sldId="265"/>
            <ac:picMk id="5" creationId="{B3AEF5DF-B56F-2708-0AAE-D62759EB9E30}"/>
          </ac:picMkLst>
        </pc:picChg>
        <pc:picChg chg="add mod">
          <ac:chgData name="Alissa Guther" userId="766e5018-897f-4033-a323-86dc5ed7da30" providerId="ADAL" clId="{EA486433-DEC0-4BB3-B228-7C691236D3F9}" dt="2023-10-02T20:01:31.271" v="442" actId="1076"/>
          <ac:picMkLst>
            <pc:docMk/>
            <pc:sldMk cId="1158920895" sldId="265"/>
            <ac:picMk id="6" creationId="{C78CE892-96D4-0B4A-443B-99E1FBF717E0}"/>
          </ac:picMkLst>
        </pc:picChg>
      </pc:sldChg>
      <pc:sldChg chg="modSp mod">
        <pc:chgData name="Alissa Guther" userId="766e5018-897f-4033-a323-86dc5ed7da30" providerId="ADAL" clId="{EA486433-DEC0-4BB3-B228-7C691236D3F9}" dt="2023-10-02T20:02:27.908" v="501" actId="27636"/>
        <pc:sldMkLst>
          <pc:docMk/>
          <pc:sldMk cId="3147613636" sldId="266"/>
        </pc:sldMkLst>
        <pc:spChg chg="mod">
          <ac:chgData name="Alissa Guther" userId="766e5018-897f-4033-a323-86dc5ed7da30" providerId="ADAL" clId="{EA486433-DEC0-4BB3-B228-7C691236D3F9}" dt="2023-10-02T20:02:27.908" v="501" actId="27636"/>
          <ac:spMkLst>
            <pc:docMk/>
            <pc:sldMk cId="3147613636" sldId="266"/>
            <ac:spMk id="2" creationId="{D9FE149A-0018-DB38-DB16-91C4FD580FA8}"/>
          </ac:spMkLst>
        </pc:spChg>
        <pc:spChg chg="mod">
          <ac:chgData name="Alissa Guther" userId="766e5018-897f-4033-a323-86dc5ed7da30" providerId="ADAL" clId="{EA486433-DEC0-4BB3-B228-7C691236D3F9}" dt="2023-10-02T20:02:18.816" v="495"/>
          <ac:spMkLst>
            <pc:docMk/>
            <pc:sldMk cId="3147613636" sldId="266"/>
            <ac:spMk id="3" creationId="{46F3AE29-C934-5C0E-4660-585DBFC33DFA}"/>
          </ac:spMkLst>
        </pc:spChg>
      </pc:sldChg>
      <pc:sldMasterChg chg="modSldLayout">
        <pc:chgData name="Alissa Guther" userId="766e5018-897f-4033-a323-86dc5ed7da30" providerId="ADAL" clId="{EA486433-DEC0-4BB3-B228-7C691236D3F9}" dt="2023-10-02T19:44:28.471" v="11" actId="14100"/>
        <pc:sldMasterMkLst>
          <pc:docMk/>
          <pc:sldMasterMk cId="4081416603" sldId="2147483660"/>
        </pc:sldMasterMkLst>
        <pc:sldLayoutChg chg="addSp modSp mod">
          <pc:chgData name="Alissa Guther" userId="766e5018-897f-4033-a323-86dc5ed7da30" providerId="ADAL" clId="{EA486433-DEC0-4BB3-B228-7C691236D3F9}" dt="2023-10-02T19:44:28.471" v="11" actId="14100"/>
          <pc:sldLayoutMkLst>
            <pc:docMk/>
            <pc:sldMasterMk cId="4081416603" sldId="2147483660"/>
            <pc:sldLayoutMk cId="214995109" sldId="2147483672"/>
          </pc:sldLayoutMkLst>
          <pc:spChg chg="add mod">
            <ac:chgData name="Alissa Guther" userId="766e5018-897f-4033-a323-86dc5ed7da30" providerId="ADAL" clId="{EA486433-DEC0-4BB3-B228-7C691236D3F9}" dt="2023-10-02T19:44:20.527" v="10" actId="12"/>
            <ac:spMkLst>
              <pc:docMk/>
              <pc:sldMasterMk cId="4081416603" sldId="2147483660"/>
              <pc:sldLayoutMk cId="214995109" sldId="2147483672"/>
              <ac:spMk id="2" creationId="{AA0C376C-1F0E-08A4-CF37-A119DB72E037}"/>
            </ac:spMkLst>
          </pc:spChg>
          <pc:spChg chg="mod">
            <ac:chgData name="Alissa Guther" userId="766e5018-897f-4033-a323-86dc5ed7da30" providerId="ADAL" clId="{EA486433-DEC0-4BB3-B228-7C691236D3F9}" dt="2023-10-02T19:44:28.471" v="11" actId="14100"/>
            <ac:spMkLst>
              <pc:docMk/>
              <pc:sldMasterMk cId="4081416603" sldId="2147483660"/>
              <pc:sldLayoutMk cId="214995109" sldId="2147483672"/>
              <ac:spMk id="5" creationId="{50126932-799F-C511-8C48-2489151AB70B}"/>
            </ac:spMkLst>
          </pc:spChg>
        </pc:sldLayoutChg>
      </pc:sldMasterChg>
    </pc:docChg>
  </pc:docChgLst>
  <pc:docChgLst>
    <pc:chgData name="Christina Watson" userId="f0213abc-73ee-4887-a4bc-e3465570f0a6" providerId="ADAL" clId="{A8013ECD-5D43-4A66-A81B-2618485E5F29}"/>
    <pc:docChg chg="custSel modSld">
      <pc:chgData name="Christina Watson" userId="f0213abc-73ee-4887-a4bc-e3465570f0a6" providerId="ADAL" clId="{A8013ECD-5D43-4A66-A81B-2618485E5F29}" dt="2023-10-02T21:33:40.656" v="161" actId="20577"/>
      <pc:docMkLst>
        <pc:docMk/>
      </pc:docMkLst>
      <pc:sldChg chg="modSp mod">
        <pc:chgData name="Christina Watson" userId="f0213abc-73ee-4887-a4bc-e3465570f0a6" providerId="ADAL" clId="{A8013ECD-5D43-4A66-A81B-2618485E5F29}" dt="2023-10-02T21:26:39.387" v="5" actId="14100"/>
        <pc:sldMkLst>
          <pc:docMk/>
          <pc:sldMk cId="3925591244" sldId="256"/>
        </pc:sldMkLst>
        <pc:spChg chg="mod">
          <ac:chgData name="Christina Watson" userId="f0213abc-73ee-4887-a4bc-e3465570f0a6" providerId="ADAL" clId="{A8013ECD-5D43-4A66-A81B-2618485E5F29}" dt="2023-10-02T21:26:39.387" v="5" actId="14100"/>
          <ac:spMkLst>
            <pc:docMk/>
            <pc:sldMk cId="3925591244" sldId="256"/>
            <ac:spMk id="2" creationId="{0D346893-98EC-7E65-FD2E-FD259BDA208A}"/>
          </ac:spMkLst>
        </pc:spChg>
        <pc:spChg chg="mod">
          <ac:chgData name="Christina Watson" userId="f0213abc-73ee-4887-a4bc-e3465570f0a6" providerId="ADAL" clId="{A8013ECD-5D43-4A66-A81B-2618485E5F29}" dt="2023-10-02T21:26:30.413" v="2" actId="403"/>
          <ac:spMkLst>
            <pc:docMk/>
            <pc:sldMk cId="3925591244" sldId="256"/>
            <ac:spMk id="3" creationId="{FF9DB1FE-3288-ACB0-9330-464139DBE513}"/>
          </ac:spMkLst>
        </pc:spChg>
      </pc:sldChg>
      <pc:sldChg chg="modSp mod">
        <pc:chgData name="Christina Watson" userId="f0213abc-73ee-4887-a4bc-e3465570f0a6" providerId="ADAL" clId="{A8013ECD-5D43-4A66-A81B-2618485E5F29}" dt="2023-10-02T21:27:26.122" v="14" actId="12"/>
        <pc:sldMkLst>
          <pc:docMk/>
          <pc:sldMk cId="1798283985" sldId="259"/>
        </pc:sldMkLst>
        <pc:spChg chg="mod">
          <ac:chgData name="Christina Watson" userId="f0213abc-73ee-4887-a4bc-e3465570f0a6" providerId="ADAL" clId="{A8013ECD-5D43-4A66-A81B-2618485E5F29}" dt="2023-10-02T21:27:26.122" v="14" actId="12"/>
          <ac:spMkLst>
            <pc:docMk/>
            <pc:sldMk cId="1798283985" sldId="259"/>
            <ac:spMk id="3" creationId="{A64673CB-D3E6-3FDF-6B8D-8CD9A94D356D}"/>
          </ac:spMkLst>
        </pc:spChg>
        <pc:spChg chg="mod">
          <ac:chgData name="Christina Watson" userId="f0213abc-73ee-4887-a4bc-e3465570f0a6" providerId="ADAL" clId="{A8013ECD-5D43-4A66-A81B-2618485E5F29}" dt="2023-10-02T21:26:46.150" v="6" actId="2711"/>
          <ac:spMkLst>
            <pc:docMk/>
            <pc:sldMk cId="1798283985" sldId="259"/>
            <ac:spMk id="4" creationId="{B4BC08FD-AA17-6945-A73E-34680D2C4150}"/>
          </ac:spMkLst>
        </pc:spChg>
      </pc:sldChg>
      <pc:sldChg chg="modSp mod">
        <pc:chgData name="Christina Watson" userId="f0213abc-73ee-4887-a4bc-e3465570f0a6" providerId="ADAL" clId="{A8013ECD-5D43-4A66-A81B-2618485E5F29}" dt="2023-10-02T21:27:18.814" v="13" actId="12"/>
        <pc:sldMkLst>
          <pc:docMk/>
          <pc:sldMk cId="1667526693" sldId="260"/>
        </pc:sldMkLst>
        <pc:spChg chg="mod">
          <ac:chgData name="Christina Watson" userId="f0213abc-73ee-4887-a4bc-e3465570f0a6" providerId="ADAL" clId="{A8013ECD-5D43-4A66-A81B-2618485E5F29}" dt="2023-10-02T21:27:18.814" v="13" actId="12"/>
          <ac:spMkLst>
            <pc:docMk/>
            <pc:sldMk cId="1667526693" sldId="260"/>
            <ac:spMk id="3" creationId="{27300A9E-E7E7-D34D-3CD3-D05D8C62A3CA}"/>
          </ac:spMkLst>
        </pc:spChg>
        <pc:spChg chg="mod">
          <ac:chgData name="Christina Watson" userId="f0213abc-73ee-4887-a4bc-e3465570f0a6" providerId="ADAL" clId="{A8013ECD-5D43-4A66-A81B-2618485E5F29}" dt="2023-10-02T21:27:14.715" v="11" actId="12"/>
          <ac:spMkLst>
            <pc:docMk/>
            <pc:sldMk cId="1667526693" sldId="260"/>
            <ac:spMk id="4" creationId="{D7B988D7-C578-F068-FDA8-DC938B6C0260}"/>
          </ac:spMkLst>
        </pc:spChg>
        <pc:spChg chg="mod">
          <ac:chgData name="Christina Watson" userId="f0213abc-73ee-4887-a4bc-e3465570f0a6" providerId="ADAL" clId="{A8013ECD-5D43-4A66-A81B-2618485E5F29}" dt="2023-10-02T21:26:57.847" v="8" actId="2711"/>
          <ac:spMkLst>
            <pc:docMk/>
            <pc:sldMk cId="1667526693" sldId="260"/>
            <ac:spMk id="5" creationId="{07D99EE8-A593-C30A-4D33-ADDE871B720E}"/>
          </ac:spMkLst>
        </pc:spChg>
      </pc:sldChg>
      <pc:sldChg chg="addSp modSp mod">
        <pc:chgData name="Christina Watson" userId="f0213abc-73ee-4887-a4bc-e3465570f0a6" providerId="ADAL" clId="{A8013ECD-5D43-4A66-A81B-2618485E5F29}" dt="2023-10-02T21:29:35.530" v="63" actId="114"/>
        <pc:sldMkLst>
          <pc:docMk/>
          <pc:sldMk cId="2828828460" sldId="262"/>
        </pc:sldMkLst>
        <pc:spChg chg="mod">
          <ac:chgData name="Christina Watson" userId="f0213abc-73ee-4887-a4bc-e3465570f0a6" providerId="ADAL" clId="{A8013ECD-5D43-4A66-A81B-2618485E5F29}" dt="2023-10-02T21:27:45.436" v="18" actId="2711"/>
          <ac:spMkLst>
            <pc:docMk/>
            <pc:sldMk cId="2828828460" sldId="262"/>
            <ac:spMk id="5" creationId="{8019594D-CBFF-7CE0-7053-A98FFE608276}"/>
          </ac:spMkLst>
        </pc:spChg>
        <pc:spChg chg="mod">
          <ac:chgData name="Christina Watson" userId="f0213abc-73ee-4887-a4bc-e3465570f0a6" providerId="ADAL" clId="{A8013ECD-5D43-4A66-A81B-2618485E5F29}" dt="2023-10-02T21:29:10.100" v="54" actId="14100"/>
          <ac:spMkLst>
            <pc:docMk/>
            <pc:sldMk cId="2828828460" sldId="262"/>
            <ac:spMk id="6" creationId="{B7668B72-0D7F-A2CC-4BD1-74D06D9CC7DD}"/>
          </ac:spMkLst>
        </pc:spChg>
        <pc:spChg chg="mod">
          <ac:chgData name="Christina Watson" userId="f0213abc-73ee-4887-a4bc-e3465570f0a6" providerId="ADAL" clId="{A8013ECD-5D43-4A66-A81B-2618485E5F29}" dt="2023-10-02T21:27:34.871" v="15" actId="2711"/>
          <ac:spMkLst>
            <pc:docMk/>
            <pc:sldMk cId="2828828460" sldId="262"/>
            <ac:spMk id="7" creationId="{C016F000-FE7A-408E-5E5C-CC7C981D2B97}"/>
          </ac:spMkLst>
        </pc:spChg>
        <pc:graphicFrameChg chg="add mod modGraphic">
          <ac:chgData name="Christina Watson" userId="f0213abc-73ee-4887-a4bc-e3465570f0a6" providerId="ADAL" clId="{A8013ECD-5D43-4A66-A81B-2618485E5F29}" dt="2023-10-02T21:29:35.530" v="63" actId="114"/>
          <ac:graphicFrameMkLst>
            <pc:docMk/>
            <pc:sldMk cId="2828828460" sldId="262"/>
            <ac:graphicFrameMk id="2" creationId="{7D7114B7-DEC6-FCE9-DD25-45D8ADC75BC3}"/>
          </ac:graphicFrameMkLst>
        </pc:graphicFrameChg>
      </pc:sldChg>
      <pc:sldChg chg="modSp mod">
        <pc:chgData name="Christina Watson" userId="f0213abc-73ee-4887-a4bc-e3465570f0a6" providerId="ADAL" clId="{A8013ECD-5D43-4A66-A81B-2618485E5F29}" dt="2023-10-02T21:29:54.547" v="67" actId="113"/>
        <pc:sldMkLst>
          <pc:docMk/>
          <pc:sldMk cId="1617914066" sldId="264"/>
        </pc:sldMkLst>
        <pc:spChg chg="mod">
          <ac:chgData name="Christina Watson" userId="f0213abc-73ee-4887-a4bc-e3465570f0a6" providerId="ADAL" clId="{A8013ECD-5D43-4A66-A81B-2618485E5F29}" dt="2023-10-02T21:29:43.971" v="64" actId="2711"/>
          <ac:spMkLst>
            <pc:docMk/>
            <pc:sldMk cId="1617914066" sldId="264"/>
            <ac:spMk id="2" creationId="{D15A7321-A9C5-7A79-1100-6F2CD9610E85}"/>
          </ac:spMkLst>
        </pc:spChg>
        <pc:spChg chg="mod">
          <ac:chgData name="Christina Watson" userId="f0213abc-73ee-4887-a4bc-e3465570f0a6" providerId="ADAL" clId="{A8013ECD-5D43-4A66-A81B-2618485E5F29}" dt="2023-10-02T21:29:54.547" v="67" actId="113"/>
          <ac:spMkLst>
            <pc:docMk/>
            <pc:sldMk cId="1617914066" sldId="264"/>
            <ac:spMk id="4" creationId="{CB973DA1-1453-FBCF-402A-1587E207ADB9}"/>
          </ac:spMkLst>
        </pc:spChg>
      </pc:sldChg>
      <pc:sldChg chg="modSp mod">
        <pc:chgData name="Christina Watson" userId="f0213abc-73ee-4887-a4bc-e3465570f0a6" providerId="ADAL" clId="{A8013ECD-5D43-4A66-A81B-2618485E5F29}" dt="2023-10-02T21:30:37.164" v="79" actId="27636"/>
        <pc:sldMkLst>
          <pc:docMk/>
          <pc:sldMk cId="1158920895" sldId="265"/>
        </pc:sldMkLst>
        <pc:spChg chg="mod">
          <ac:chgData name="Christina Watson" userId="f0213abc-73ee-4887-a4bc-e3465570f0a6" providerId="ADAL" clId="{A8013ECD-5D43-4A66-A81B-2618485E5F29}" dt="2023-10-02T21:30:02.140" v="68" actId="2711"/>
          <ac:spMkLst>
            <pc:docMk/>
            <pc:sldMk cId="1158920895" sldId="265"/>
            <ac:spMk id="2" creationId="{D056B247-0A9E-43C8-9570-CBF989887A70}"/>
          </ac:spMkLst>
        </pc:spChg>
        <pc:spChg chg="mod">
          <ac:chgData name="Christina Watson" userId="f0213abc-73ee-4887-a4bc-e3465570f0a6" providerId="ADAL" clId="{A8013ECD-5D43-4A66-A81B-2618485E5F29}" dt="2023-10-02T21:30:37.164" v="79" actId="27636"/>
          <ac:spMkLst>
            <pc:docMk/>
            <pc:sldMk cId="1158920895" sldId="265"/>
            <ac:spMk id="4" creationId="{B8D0419B-0DBF-6CD2-6846-5A801FA71AD5}"/>
          </ac:spMkLst>
        </pc:spChg>
      </pc:sldChg>
      <pc:sldChg chg="modSp mod">
        <pc:chgData name="Christina Watson" userId="f0213abc-73ee-4887-a4bc-e3465570f0a6" providerId="ADAL" clId="{A8013ECD-5D43-4A66-A81B-2618485E5F29}" dt="2023-10-02T21:32:59.124" v="135" actId="255"/>
        <pc:sldMkLst>
          <pc:docMk/>
          <pc:sldMk cId="1597407525" sldId="267"/>
        </pc:sldMkLst>
        <pc:spChg chg="mod">
          <ac:chgData name="Christina Watson" userId="f0213abc-73ee-4887-a4bc-e3465570f0a6" providerId="ADAL" clId="{A8013ECD-5D43-4A66-A81B-2618485E5F29}" dt="2023-10-02T21:30:46.226" v="80" actId="2711"/>
          <ac:spMkLst>
            <pc:docMk/>
            <pc:sldMk cId="1597407525" sldId="267"/>
            <ac:spMk id="2" creationId="{3DEFB4B3-479C-7053-31A5-946F1AC8A90C}"/>
          </ac:spMkLst>
        </pc:spChg>
        <pc:spChg chg="mod">
          <ac:chgData name="Christina Watson" userId="f0213abc-73ee-4887-a4bc-e3465570f0a6" providerId="ADAL" clId="{A8013ECD-5D43-4A66-A81B-2618485E5F29}" dt="2023-10-02T21:31:13.006" v="100" actId="403"/>
          <ac:spMkLst>
            <pc:docMk/>
            <pc:sldMk cId="1597407525" sldId="267"/>
            <ac:spMk id="3" creationId="{6FF2539B-A378-935E-09C5-9F511FC9FAC7}"/>
          </ac:spMkLst>
        </pc:spChg>
        <pc:spChg chg="mod">
          <ac:chgData name="Christina Watson" userId="f0213abc-73ee-4887-a4bc-e3465570f0a6" providerId="ADAL" clId="{A8013ECD-5D43-4A66-A81B-2618485E5F29}" dt="2023-10-02T21:32:59.124" v="135" actId="255"/>
          <ac:spMkLst>
            <pc:docMk/>
            <pc:sldMk cId="1597407525" sldId="267"/>
            <ac:spMk id="4" creationId="{155985FD-DA45-92E8-C13D-353F6B72E473}"/>
          </ac:spMkLst>
        </pc:spChg>
        <pc:spChg chg="mod">
          <ac:chgData name="Christina Watson" userId="f0213abc-73ee-4887-a4bc-e3465570f0a6" providerId="ADAL" clId="{A8013ECD-5D43-4A66-A81B-2618485E5F29}" dt="2023-10-02T21:31:19.111" v="103" actId="403"/>
          <ac:spMkLst>
            <pc:docMk/>
            <pc:sldMk cId="1597407525" sldId="267"/>
            <ac:spMk id="5" creationId="{3F218BA3-5796-4ABE-E7BA-97CBD17C785E}"/>
          </ac:spMkLst>
        </pc:spChg>
        <pc:spChg chg="mod">
          <ac:chgData name="Christina Watson" userId="f0213abc-73ee-4887-a4bc-e3465570f0a6" providerId="ADAL" clId="{A8013ECD-5D43-4A66-A81B-2618485E5F29}" dt="2023-10-02T21:32:54.800" v="134" actId="255"/>
          <ac:spMkLst>
            <pc:docMk/>
            <pc:sldMk cId="1597407525" sldId="267"/>
            <ac:spMk id="6" creationId="{A3E0E284-4927-2811-9606-09D8D37F3417}"/>
          </ac:spMkLst>
        </pc:spChg>
      </pc:sldChg>
      <pc:sldChg chg="modSp mod">
        <pc:chgData name="Christina Watson" userId="f0213abc-73ee-4887-a4bc-e3465570f0a6" providerId="ADAL" clId="{A8013ECD-5D43-4A66-A81B-2618485E5F29}" dt="2023-10-02T21:33:40.656" v="161" actId="20577"/>
        <pc:sldMkLst>
          <pc:docMk/>
          <pc:sldMk cId="3566938547" sldId="268"/>
        </pc:sldMkLst>
        <pc:spChg chg="mod">
          <ac:chgData name="Christina Watson" userId="f0213abc-73ee-4887-a4bc-e3465570f0a6" providerId="ADAL" clId="{A8013ECD-5D43-4A66-A81B-2618485E5F29}" dt="2023-10-02T21:33:09.450" v="137" actId="2711"/>
          <ac:spMkLst>
            <pc:docMk/>
            <pc:sldMk cId="3566938547" sldId="268"/>
            <ac:spMk id="2" creationId="{6C3AD594-5256-BD4C-AF8D-FBF5F067C45A}"/>
          </ac:spMkLst>
        </pc:spChg>
        <pc:spChg chg="mod">
          <ac:chgData name="Christina Watson" userId="f0213abc-73ee-4887-a4bc-e3465570f0a6" providerId="ADAL" clId="{A8013ECD-5D43-4A66-A81B-2618485E5F29}" dt="2023-10-02T21:33:40.656" v="161" actId="20577"/>
          <ac:spMkLst>
            <pc:docMk/>
            <pc:sldMk cId="3566938547" sldId="268"/>
            <ac:spMk id="3" creationId="{3D34297E-547F-1107-6943-B868402F74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F160B-AB9F-4242-B332-02EE36C37F1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8541-DA1B-4D8A-8A0B-39E383A81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1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Admin is 1% of total allotted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C8541-DA1B-4D8A-8A0B-39E383A818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0862D78A-491F-A390-2DF4-F2054709E4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5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B8E13EC-4277-96A7-61F8-C5B0445C4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D2F73E-EA98-6774-2044-6365FF230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518" y="1160398"/>
            <a:ext cx="6511495" cy="17985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br>
              <a:rPr lang="en-US"/>
            </a:br>
            <a:r>
              <a:rPr lang="en-US"/>
              <a:t>Transportation Agency for Monterey County</a:t>
            </a:r>
            <a:br>
              <a:rPr lang="en-US"/>
            </a:br>
            <a:r>
              <a:rPr lang="en-US"/>
              <a:t>55-B Plaza Circle</a:t>
            </a:r>
            <a:br>
              <a:rPr lang="en-US"/>
            </a:br>
            <a:r>
              <a:rPr lang="en-US"/>
              <a:t>Salinas CA 93901</a:t>
            </a:r>
            <a:br>
              <a:rPr lang="en-US"/>
            </a:br>
            <a:r>
              <a:rPr lang="en-US"/>
              <a:t>(831) 775-0903</a:t>
            </a:r>
            <a:br>
              <a:rPr lang="en-US"/>
            </a:br>
            <a:br>
              <a:rPr lang="en-US"/>
            </a:br>
            <a:r>
              <a:rPr lang="en-US" err="1"/>
              <a:t>tamcmonterey.org</a:t>
            </a:r>
            <a:br>
              <a:rPr lang="en-US"/>
            </a:br>
            <a:r>
              <a:rPr lang="en-US" err="1"/>
              <a:t>info@tamcmonterey.org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B3588F-7FCE-6339-E83D-58041ED19012}"/>
              </a:ext>
            </a:extLst>
          </p:cNvPr>
          <p:cNvSpPr txBox="1">
            <a:spLocks/>
          </p:cNvSpPr>
          <p:nvPr userDrawn="1"/>
        </p:nvSpPr>
        <p:spPr>
          <a:xfrm>
            <a:off x="1006543" y="3181082"/>
            <a:ext cx="3533256" cy="376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/>
              <a:t>Facebook: @</a:t>
            </a:r>
            <a:r>
              <a:rPr lang="en-US" sz="4000" i="1" err="1"/>
              <a:t>TAMCMonterey</a:t>
            </a:r>
            <a:endParaRPr lang="en-US" sz="4000" i="1"/>
          </a:p>
          <a:p>
            <a:br>
              <a:rPr lang="en-US"/>
            </a:br>
            <a:endParaRPr lang="en-US"/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94EEDA3-E6E2-C066-55B1-A0CE9A3940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7" y="3119906"/>
            <a:ext cx="376707" cy="376707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E613BC5-0401-F690-8F62-C20D7230C9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0518" y="3551349"/>
            <a:ext cx="389586" cy="389586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34D685B5-B231-6E00-1F3C-B0145238BE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6957" y="3995671"/>
            <a:ext cx="389586" cy="38958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60E49B0-6EFB-F656-09C2-48B7E71DE107}"/>
              </a:ext>
            </a:extLst>
          </p:cNvPr>
          <p:cNvSpPr txBox="1">
            <a:spLocks/>
          </p:cNvSpPr>
          <p:nvPr userDrawn="1"/>
        </p:nvSpPr>
        <p:spPr>
          <a:xfrm>
            <a:off x="1038744" y="3636670"/>
            <a:ext cx="3533256" cy="376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/>
              <a:t>Twitter: @</a:t>
            </a:r>
            <a:r>
              <a:rPr lang="en-US" sz="4000" i="1" err="1"/>
              <a:t>TAMC_News</a:t>
            </a:r>
            <a:br>
              <a:rPr lang="en-US" sz="4000"/>
            </a:br>
            <a:br>
              <a:rPr lang="en-US"/>
            </a:b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948597-EB6C-2BD5-683F-64C03556CBD1}"/>
              </a:ext>
            </a:extLst>
          </p:cNvPr>
          <p:cNvSpPr txBox="1">
            <a:spLocks/>
          </p:cNvSpPr>
          <p:nvPr userDrawn="1"/>
        </p:nvSpPr>
        <p:spPr>
          <a:xfrm>
            <a:off x="1028854" y="4002110"/>
            <a:ext cx="3533256" cy="376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i="1"/>
              <a:t>Instagram: go_831</a:t>
            </a:r>
          </a:p>
        </p:txBody>
      </p:sp>
    </p:spTree>
    <p:extLst>
      <p:ext uri="{BB962C8B-B14F-4D97-AF65-F5344CB8AC3E}">
        <p14:creationId xmlns:p14="http://schemas.microsoft.com/office/powerpoint/2010/main" val="48068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B8E13EC-4277-96A7-61F8-C5B0445C4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D2F73E-EA98-6774-2044-6365FF230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6" y="3124426"/>
            <a:ext cx="6511495" cy="17985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i="1"/>
            </a:lvl1pPr>
          </a:lstStyle>
          <a:p>
            <a:br>
              <a:rPr lang="en-US"/>
            </a:br>
            <a:r>
              <a:rPr lang="en-US"/>
              <a:t>Transportation Agency for Monterey County</a:t>
            </a:r>
            <a:br>
              <a:rPr lang="en-US"/>
            </a:br>
            <a:r>
              <a:rPr lang="en-US"/>
              <a:t>55-B Plaza Circle</a:t>
            </a:r>
            <a:br>
              <a:rPr lang="en-US"/>
            </a:br>
            <a:r>
              <a:rPr lang="en-US"/>
              <a:t>Salinas CA 93901</a:t>
            </a:r>
            <a:br>
              <a:rPr lang="en-US"/>
            </a:br>
            <a:r>
              <a:rPr lang="en-US"/>
              <a:t>(831) 775-0903</a:t>
            </a:r>
            <a:br>
              <a:rPr lang="en-US"/>
            </a:br>
            <a:br>
              <a:rPr lang="en-US"/>
            </a:br>
            <a:r>
              <a:rPr lang="en-US" err="1"/>
              <a:t>tamcmonterey.org</a:t>
            </a:r>
            <a:br>
              <a:rPr lang="en-US"/>
            </a:br>
            <a:r>
              <a:rPr lang="en-US" err="1"/>
              <a:t>info@tamcmonterey.org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967015-A3B0-9524-EFA6-6AD5EC7D844B}"/>
              </a:ext>
            </a:extLst>
          </p:cNvPr>
          <p:cNvSpPr txBox="1">
            <a:spLocks/>
          </p:cNvSpPr>
          <p:nvPr userDrawn="1"/>
        </p:nvSpPr>
        <p:spPr>
          <a:xfrm>
            <a:off x="629836" y="960775"/>
            <a:ext cx="6511495" cy="179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0"/>
              <a:t>Project:</a:t>
            </a:r>
          </a:p>
          <a:p>
            <a:r>
              <a:rPr lang="en-US" sz="1800" i="0"/>
              <a:t>Project Manager:</a:t>
            </a:r>
          </a:p>
          <a:p>
            <a:r>
              <a:rPr lang="en-US" sz="1800" i="0"/>
              <a:t>Desc of Project:</a:t>
            </a:r>
            <a:br>
              <a:rPr lang="en-US" sz="1800" i="0"/>
            </a:br>
            <a:br>
              <a:rPr lang="en-US" sz="1800" i="0"/>
            </a:br>
            <a:endParaRPr lang="en-US" sz="1800" i="0"/>
          </a:p>
        </p:txBody>
      </p:sp>
    </p:spTree>
    <p:extLst>
      <p:ext uri="{BB962C8B-B14F-4D97-AF65-F5344CB8AC3E}">
        <p14:creationId xmlns:p14="http://schemas.microsoft.com/office/powerpoint/2010/main" val="398724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E908364-9AD9-0CCF-BCBB-F810EE5B7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26932-799F-C511-8C48-2489151AB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394" y="527769"/>
            <a:ext cx="5283607" cy="2411984"/>
          </a:xfrm>
        </p:spPr>
        <p:txBody>
          <a:bodyPr>
            <a:normAutofit/>
          </a:bodyPr>
          <a:lstStyle>
            <a:lvl1pPr marL="0" indent="0">
              <a:buNone/>
              <a:defRPr sz="4400" b="0"/>
            </a:lvl1pPr>
          </a:lstStyle>
          <a:p>
            <a:pPr lvl="0"/>
            <a:r>
              <a:rPr lang="en-US"/>
              <a:t>Senate Bill 125 Funding Background and Discussion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A0C376C-1F0E-08A4-CF37-A119DB72E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394" y="3046562"/>
            <a:ext cx="4697338" cy="165576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Rail Policy Committee</a:t>
            </a:r>
          </a:p>
          <a:p>
            <a:r>
              <a:rPr lang="en-US"/>
              <a:t>Monday, October 2, 2023</a:t>
            </a:r>
          </a:p>
          <a:p>
            <a:r>
              <a:rPr lang="en-US"/>
              <a:t>Alissa Guther, Assistant Transportation Planner</a:t>
            </a:r>
          </a:p>
        </p:txBody>
      </p:sp>
    </p:spTree>
    <p:extLst>
      <p:ext uri="{BB962C8B-B14F-4D97-AF65-F5344CB8AC3E}">
        <p14:creationId xmlns:p14="http://schemas.microsoft.com/office/powerpoint/2010/main" val="21499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79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02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175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193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58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8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C1D8B-6B06-D67F-4462-F44D811BBE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40803" y="2753043"/>
            <a:ext cx="6899275" cy="284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D2F73E-EA98-6774-2044-6365FF230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is a title.</a:t>
            </a:r>
          </a:p>
        </p:txBody>
      </p:sp>
    </p:spTree>
    <p:extLst>
      <p:ext uri="{BB962C8B-B14F-4D97-AF65-F5344CB8AC3E}">
        <p14:creationId xmlns:p14="http://schemas.microsoft.com/office/powerpoint/2010/main" val="140726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FA23-1605-0644-B65A-E0A6290EE4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A0B47-2AFD-0C45-873F-4FFC85DF71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D57B823-202D-BE56-FCC4-BE288A82D6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230923"/>
            <a:ext cx="9144000" cy="5627077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9B58E65-78BB-862F-FE5E-EB53BF71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4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1" r:id="rId3"/>
    <p:sldLayoutId id="2147483662" r:id="rId4"/>
    <p:sldLayoutId id="2147483664" r:id="rId5"/>
    <p:sldLayoutId id="2147483665" r:id="rId6"/>
    <p:sldLayoutId id="2147483668" r:id="rId7"/>
    <p:sldLayoutId id="2147483669" r:id="rId8"/>
    <p:sldLayoutId id="2147483667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lissa@tamcmonterey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D346893-98EC-7E65-FD2E-FD259BDA2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394" y="3046562"/>
            <a:ext cx="5014580" cy="1655762"/>
          </a:xfrm>
        </p:spPr>
        <p:txBody>
          <a:bodyPr/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Alissa Guther, Assistant Transportation Planner</a:t>
            </a:r>
          </a:p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DB1FE-3288-ACB0-9330-464139DBE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Senate Bill 125 Funding Background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92559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673CB-D3E6-3FDF-6B8D-8CD9A94D3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42" y="1273902"/>
            <a:ext cx="7886700" cy="4351338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SB 125 provides formula funding: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Transit and Intercity Rail Capital Program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Zero Emission Transit Capital Program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Reporting and accountability measures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BC08FD-AA17-6945-A73E-34680D2C41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96" y="-1188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SB 125 Overview</a:t>
            </a:r>
          </a:p>
        </p:txBody>
      </p:sp>
      <p:pic>
        <p:nvPicPr>
          <p:cNvPr id="5" name="Picture 2" descr="May contain: road, highway, freeway, vehicle, transportation, car, automobile, tarmac, and asphalt">
            <a:extLst>
              <a:ext uri="{FF2B5EF4-FFF2-40B4-BE49-F238E27FC236}">
                <a16:creationId xmlns:a16="http://schemas.microsoft.com/office/drawing/2014/main" id="{D191C5E8-ACD4-8424-172B-15132187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14" y="3884869"/>
            <a:ext cx="2152195" cy="19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ue bus with a sign on the front&#10;&#10;Description automatically generated">
            <a:extLst>
              <a:ext uri="{FF2B5EF4-FFF2-40B4-BE49-F238E27FC236}">
                <a16:creationId xmlns:a16="http://schemas.microsoft.com/office/drawing/2014/main" id="{58249EFB-6A75-1B73-1B1E-FC7460EE7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93" y="3884869"/>
            <a:ext cx="2295144" cy="21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8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00A9E-E7E7-D34D-3CD3-D05D8C62A3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Address transit operational costs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Prevent transit service cuts and increase ridership </a:t>
            </a: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88D7-C578-F068-FDA8-DC938B6C02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Prioritize transit dependent riders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Prioritize transit agencies that represent a significant percent of regions ridership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D99EE8-A593-C30A-4D33-ADDE871B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SB 125 Legislative Intent</a:t>
            </a:r>
          </a:p>
        </p:txBody>
      </p:sp>
    </p:spTree>
    <p:extLst>
      <p:ext uri="{BB962C8B-B14F-4D97-AF65-F5344CB8AC3E}">
        <p14:creationId xmlns:p14="http://schemas.microsoft.com/office/powerpoint/2010/main" val="166752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9594D-CBFF-7CE0-7053-A98FFE608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65334" y="1383212"/>
            <a:ext cx="6941527" cy="823912"/>
          </a:xfrm>
        </p:spPr>
        <p:txBody>
          <a:bodyPr/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68B72-0D7F-A2CC-4BD1-74D06D9CC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01236" y="4273826"/>
            <a:ext cx="6941527" cy="161788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No time limit for fund expenditure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16F000-FE7A-408E-5E5C-CC7C981D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Funding Distribution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D7114B7-DEC6-FCE9-DD25-45D8ADC75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62191"/>
              </p:ext>
            </p:extLst>
          </p:nvPr>
        </p:nvGraphicFramePr>
        <p:xfrm>
          <a:off x="1176129" y="2351156"/>
          <a:ext cx="6725480" cy="2316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62740">
                  <a:extLst>
                    <a:ext uri="{9D8B030D-6E8A-4147-A177-3AD203B41FA5}">
                      <a16:colId xmlns:a16="http://schemas.microsoft.com/office/drawing/2014/main" val="210802757"/>
                    </a:ext>
                  </a:extLst>
                </a:gridCol>
                <a:gridCol w="3362740">
                  <a:extLst>
                    <a:ext uri="{9D8B030D-6E8A-4147-A177-3AD203B41FA5}">
                      <a16:colId xmlns:a16="http://schemas.microsoft.com/office/drawing/2014/main" val="200360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TIRCP</a:t>
                      </a:r>
                      <a:endParaRPr lang="en-US" sz="3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$44.5M </a:t>
                      </a:r>
                      <a:endParaRPr lang="en-US" sz="3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94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ZETCP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$8M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53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$52.5M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76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 Budget</a:t>
                      </a:r>
                      <a:endParaRPr lang="en-US" sz="3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$524,758</a:t>
                      </a:r>
                      <a:endParaRPr lang="en-US" sz="32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5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82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7321-A9C5-7A79-1100-6F2CD961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40" y="303212"/>
            <a:ext cx="6647259" cy="698500"/>
          </a:xfrm>
        </p:spPr>
        <p:txBody>
          <a:bodyPr/>
          <a:lstStyle/>
          <a:p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Eligible Projects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73DA1-1453-FBCF-402A-1587E207A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146" y="1231900"/>
            <a:ext cx="5410198" cy="4470399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Rail Capital Projects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Rail and Transit Preconstruction Activities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Bus Rapid Transit and Bus Investments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Zero Emission Transit Fleets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Zero Emission charging infrastructure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Transit operations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May contain: person, human, vehicle, car, automobile, transportation, pedestrian, path, plant, tree, urban, building, city, and town">
            <a:extLst>
              <a:ext uri="{FF2B5EF4-FFF2-40B4-BE49-F238E27FC236}">
                <a16:creationId xmlns:a16="http://schemas.microsoft.com/office/drawing/2014/main" id="{F781D57A-2F47-3954-8CF6-FD4F2705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44" y="457200"/>
            <a:ext cx="2915510" cy="194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y contain: plot">
            <a:extLst>
              <a:ext uri="{FF2B5EF4-FFF2-40B4-BE49-F238E27FC236}">
                <a16:creationId xmlns:a16="http://schemas.microsoft.com/office/drawing/2014/main" id="{CB4A39A8-32D2-A388-961E-3E4BBF9E4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55" y="2955166"/>
            <a:ext cx="1995487" cy="27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1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B247-0A9E-43C8-9570-CBF98988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2" y="158749"/>
            <a:ext cx="5740138" cy="977900"/>
          </a:xfrm>
        </p:spPr>
        <p:txBody>
          <a:bodyPr>
            <a:noAutofit/>
          </a:bodyPr>
          <a:lstStyle/>
          <a:p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Allocation 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0419B-0DBF-6CD2-6846-5A801FA71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752" y="1358900"/>
            <a:ext cx="5114977" cy="451008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b="0" i="0" u="none" strike="noStrike" baseline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Allocation Request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0" i="0" u="none" strike="noStrike" baseline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31, 2023</a:t>
            </a:r>
            <a:endParaRPr lang="en-US" sz="3200">
              <a:solidFill>
                <a:srgbClr val="17171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Narrative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Term Financial Plan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Financial Plan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30, 2026</a:t>
            </a:r>
          </a:p>
        </p:txBody>
      </p:sp>
      <p:pic>
        <p:nvPicPr>
          <p:cNvPr id="5" name="Picture Placeholder 4" descr="A bus parked in front of a building&#10;&#10;Description automatically generated">
            <a:extLst>
              <a:ext uri="{FF2B5EF4-FFF2-40B4-BE49-F238E27FC236}">
                <a16:creationId xmlns:a16="http://schemas.microsoft.com/office/drawing/2014/main" id="{B3AEF5DF-B56F-2708-0AAE-D62759EB9E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976286" y="280235"/>
            <a:ext cx="2779712" cy="2926514"/>
          </a:xfrm>
          <a:prstGeom prst="rect">
            <a:avLst/>
          </a:prstGeom>
        </p:spPr>
      </p:pic>
      <p:pic>
        <p:nvPicPr>
          <p:cNvPr id="6" name="Picture 2" descr="May contain: transportation, car, automobile, vehicle, person, and human">
            <a:extLst>
              <a:ext uri="{FF2B5EF4-FFF2-40B4-BE49-F238E27FC236}">
                <a16:creationId xmlns:a16="http://schemas.microsoft.com/office/drawing/2014/main" id="{C78CE892-96D4-0B4A-443B-99E1FBF7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06" y="3613944"/>
            <a:ext cx="3336092" cy="22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2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B4B3-479C-7053-31A5-946F1AC8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289" y="158167"/>
            <a:ext cx="4887381" cy="1325563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Possible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539B-A378-935E-09C5-9F511FC9F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810" y="899286"/>
            <a:ext cx="3868340" cy="823912"/>
          </a:xfrm>
        </p:spPr>
        <p:txBody>
          <a:bodyPr>
            <a:normAutofit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Rail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985FD-DA45-92E8-C13D-353F6B72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723199"/>
            <a:ext cx="3868340" cy="44207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Pajaro/Watsonville Multimodal Station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Salinas Rail Extension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King City Train Platform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Central Coast Rail Positive Train Control (PTC)</a:t>
            </a:r>
            <a:endParaRPr lang="en-US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18BA3-5796-4ABE-E7BA-97CBD17C7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0119" y="899286"/>
            <a:ext cx="3887391" cy="823912"/>
          </a:xfrm>
        </p:spPr>
        <p:txBody>
          <a:bodyPr>
            <a:normAutofit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Bus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0E284-4927-2811-9606-09D8D37F3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60119" y="1649896"/>
            <a:ext cx="4129477" cy="44940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MST Operating Shortfall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SURF! Busway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 Bus Charging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Zero Emission Buses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Monterey Bay Microgrid &amp; Hydrogen </a:t>
            </a:r>
            <a:r>
              <a:rPr lang="en-US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 </a:t>
            </a: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Salinas Valley </a:t>
            </a: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Hydrogen Electric Bus</a:t>
            </a:r>
          </a:p>
        </p:txBody>
      </p:sp>
    </p:spTree>
    <p:extLst>
      <p:ext uri="{BB962C8B-B14F-4D97-AF65-F5344CB8AC3E}">
        <p14:creationId xmlns:p14="http://schemas.microsoft.com/office/powerpoint/2010/main" val="159740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3AD594-5256-BD4C-AF8D-FBF5F067C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394" y="1202075"/>
            <a:ext cx="5283607" cy="1737677"/>
          </a:xfrm>
        </p:spPr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4297E-547F-1107-6943-B868402F7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36" y="3031435"/>
            <a:ext cx="5612826" cy="12622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>
                <a:latin typeface="Calibri" panose="020F0502020204030204" pitchFamily="34" charset="0"/>
                <a:cs typeface="Calibri" panose="020F0502020204030204" pitchFamily="34" charset="0"/>
              </a:rPr>
              <a:t>Contact: Alissa Guther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>
                <a:latin typeface="Calibri" panose="020F0502020204030204" pitchFamily="34" charset="0"/>
                <a:cs typeface="Calibri" panose="020F0502020204030204" pitchFamily="34" charset="0"/>
              </a:rPr>
              <a:t>(831)775-4402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alissa@tamcmonterey.org</a:t>
            </a:r>
            <a:r>
              <a:rPr lang="en-US" sz="24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3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9A18C41AAC3418EBFC4D13CA3E59E" ma:contentTypeVersion="18" ma:contentTypeDescription="Create a new document." ma:contentTypeScope="" ma:versionID="0a1dcaea621e8347db2a2554a99cf2f3">
  <xsd:schema xmlns:xsd="http://www.w3.org/2001/XMLSchema" xmlns:xs="http://www.w3.org/2001/XMLSchema" xmlns:p="http://schemas.microsoft.com/office/2006/metadata/properties" xmlns:ns2="dc22578f-816f-46db-a965-a1ef8daeb1c2" xmlns:ns3="faf2dff7-1506-4aa5-8991-bbb7af5dd8fc" targetNamespace="http://schemas.microsoft.com/office/2006/metadata/properties" ma:root="true" ma:fieldsID="b85a23c7cc14fef393a7738ef4eaeecd" ns2:_="" ns3:_="">
    <xsd:import namespace="dc22578f-816f-46db-a965-a1ef8daeb1c2"/>
    <xsd:import namespace="faf2dff7-1506-4aa5-8991-bbb7af5dd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2578f-816f-46db-a965-a1ef8daeb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2b3e53e-12d5-4e58-a8f6-425b524cd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2dff7-1506-4aa5-8991-bbb7af5dd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b4c813-3d77-496f-a794-c7be73d0bcde}" ma:internalName="TaxCatchAll" ma:showField="CatchAllData" ma:web="faf2dff7-1506-4aa5-8991-bbb7af5dd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af2dff7-1506-4aa5-8991-bbb7af5dd8fc">
      <UserInfo>
        <DisplayName>Christina Watson</DisplayName>
        <AccountId>17</AccountId>
        <AccountType/>
      </UserInfo>
    </SharedWithUsers>
    <lcf76f155ced4ddcb4097134ff3c332f xmlns="dc22578f-816f-46db-a965-a1ef8daeb1c2">
      <Terms xmlns="http://schemas.microsoft.com/office/infopath/2007/PartnerControls"/>
    </lcf76f155ced4ddcb4097134ff3c332f>
    <_Flow_SignoffStatus xmlns="dc22578f-816f-46db-a965-a1ef8daeb1c2" xsi:nil="true"/>
    <TaxCatchAll xmlns="faf2dff7-1506-4aa5-8991-bbb7af5dd8fc" xsi:nil="true"/>
  </documentManagement>
</p:properties>
</file>

<file path=customXml/itemProps1.xml><?xml version="1.0" encoding="utf-8"?>
<ds:datastoreItem xmlns:ds="http://schemas.openxmlformats.org/officeDocument/2006/customXml" ds:itemID="{61453544-5BDD-4EC2-A3FB-3B0F6268DA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D4DB9-572B-4AFE-81A9-7023298A99CF}">
  <ds:schemaRefs>
    <ds:schemaRef ds:uri="dc22578f-816f-46db-a965-a1ef8daeb1c2"/>
    <ds:schemaRef ds:uri="faf2dff7-1506-4aa5-8991-bbb7af5dd8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2C0EC7A-0CBB-4626-8CE3-244FDB4C4E4C}">
  <ds:schemaRefs>
    <ds:schemaRef ds:uri="dc22578f-816f-46db-a965-a1ef8daeb1c2"/>
    <ds:schemaRef ds:uri="faf2dff7-1506-4aa5-8991-bbb7af5dd8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SB 125 Overview</vt:lpstr>
      <vt:lpstr>SB 125 Legislative Intent</vt:lpstr>
      <vt:lpstr>Funding Distribution</vt:lpstr>
      <vt:lpstr>Eligible Projects</vt:lpstr>
      <vt:lpstr>Allocation Timeline</vt:lpstr>
      <vt:lpstr>Possible Projects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Frey</dc:creator>
  <cp:revision>1</cp:revision>
  <dcterms:created xsi:type="dcterms:W3CDTF">2022-06-07T22:58:04Z</dcterms:created>
  <dcterms:modified xsi:type="dcterms:W3CDTF">2023-10-04T16:20:00Z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0x0101009A89A18C41AAC3418EBFC4D13CA3E59E</vt:lpwstr>
  </property>
  <property fmtid="{D5CDD505-2E9C-101B-9397-08002B2CF9AE}" pid="3" name="MediaServiceImageTags">
    <vt:lpwstr/>
  </property>
</Properties>
</file>