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1C5_A6BCDF80.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4"/>
    <p:sldMasterId id="2147483664" r:id="rId5"/>
  </p:sldMasterIdLst>
  <p:notesMasterIdLst>
    <p:notesMasterId r:id="rId43"/>
  </p:notesMasterIdLst>
  <p:sldIdLst>
    <p:sldId id="256" r:id="rId6"/>
    <p:sldId id="258" r:id="rId7"/>
    <p:sldId id="294" r:id="rId8"/>
    <p:sldId id="295" r:id="rId9"/>
    <p:sldId id="283" r:id="rId10"/>
    <p:sldId id="296" r:id="rId11"/>
    <p:sldId id="4516" r:id="rId12"/>
    <p:sldId id="4550" r:id="rId13"/>
    <p:sldId id="297" r:id="rId14"/>
    <p:sldId id="4533" r:id="rId15"/>
    <p:sldId id="4522" r:id="rId16"/>
    <p:sldId id="4532" r:id="rId17"/>
    <p:sldId id="4534" r:id="rId18"/>
    <p:sldId id="287" r:id="rId19"/>
    <p:sldId id="4548" r:id="rId20"/>
    <p:sldId id="4535" r:id="rId21"/>
    <p:sldId id="4542" r:id="rId22"/>
    <p:sldId id="4440" r:id="rId23"/>
    <p:sldId id="4338" r:id="rId24"/>
    <p:sldId id="4527" r:id="rId25"/>
    <p:sldId id="281" r:id="rId26"/>
    <p:sldId id="4543" r:id="rId27"/>
    <p:sldId id="4538" r:id="rId28"/>
    <p:sldId id="4539" r:id="rId29"/>
    <p:sldId id="4540" r:id="rId30"/>
    <p:sldId id="4541" r:id="rId31"/>
    <p:sldId id="4547" r:id="rId32"/>
    <p:sldId id="4546" r:id="rId33"/>
    <p:sldId id="4530" r:id="rId34"/>
    <p:sldId id="4549" r:id="rId35"/>
    <p:sldId id="263" r:id="rId36"/>
    <p:sldId id="4520" r:id="rId37"/>
    <p:sldId id="4512" r:id="rId38"/>
    <p:sldId id="4536" r:id="rId39"/>
    <p:sldId id="4537" r:id="rId40"/>
    <p:sldId id="4544" r:id="rId41"/>
    <p:sldId id="4545" r:id="rId42"/>
  </p:sldIdLst>
  <p:sldSz cx="18288000" cy="10287000"/>
  <p:notesSz cx="6858000" cy="9144000"/>
  <p:embeddedFontLst>
    <p:embeddedFont>
      <p:font typeface="Albert Sans" panose="020B0604020202020204" charset="0"/>
      <p:regular r:id="rId44"/>
      <p:bold r:id="rId45"/>
      <p:italic r:id="rId46"/>
      <p:boldItalic r:id="rId47"/>
    </p:embeddedFont>
    <p:embeddedFont>
      <p:font typeface="Albert Sans ExtraBold" panose="020B0604020202020204" charset="0"/>
      <p:bold r:id="rId48"/>
      <p:boldItalic r:id="rId49"/>
    </p:embeddedFont>
    <p:embeddedFont>
      <p:font typeface="Open Sans" panose="020B0604020202020204" charset="0"/>
      <p:regular r:id="rId50"/>
      <p:bold r:id="rId51"/>
      <p:italic r:id="rId52"/>
      <p:boldItalic r:id="rId53"/>
    </p:embeddedFont>
    <p:embeddedFont>
      <p:font typeface="Roboto Serif" panose="020B060402020202020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76">
          <p15:clr>
            <a:srgbClr val="747775"/>
          </p15:clr>
        </p15:guide>
        <p15:guide id="2" pos="288">
          <p15:clr>
            <a:srgbClr val="747775"/>
          </p15:clr>
        </p15:guide>
        <p15:guide id="3" pos="576">
          <p15:clr>
            <a:srgbClr val="747775"/>
          </p15:clr>
        </p15:guide>
        <p15:guide id="4" pos="864">
          <p15:clr>
            <a:srgbClr val="747775"/>
          </p15:clr>
        </p15:guide>
        <p15:guide id="5" pos="1152">
          <p15:clr>
            <a:srgbClr val="747775"/>
          </p15:clr>
        </p15:guide>
        <p15:guide id="6" pos="1440">
          <p15:clr>
            <a:srgbClr val="747775"/>
          </p15:clr>
        </p15:guide>
        <p15:guide id="7" pos="1728">
          <p15:clr>
            <a:srgbClr val="747775"/>
          </p15:clr>
        </p15:guide>
        <p15:guide id="8" pos="2016">
          <p15:clr>
            <a:srgbClr val="747775"/>
          </p15:clr>
        </p15:guide>
        <p15:guide id="9" pos="2304">
          <p15:clr>
            <a:srgbClr val="747775"/>
          </p15:clr>
        </p15:guide>
        <p15:guide id="10" pos="2592">
          <p15:clr>
            <a:srgbClr val="747775"/>
          </p15:clr>
        </p15:guide>
        <p15:guide id="11" pos="2880">
          <p15:clr>
            <a:srgbClr val="747775"/>
          </p15:clr>
        </p15:guide>
        <p15:guide id="12" pos="3168">
          <p15:clr>
            <a:srgbClr val="747775"/>
          </p15:clr>
        </p15:guide>
        <p15:guide id="13" pos="3456">
          <p15:clr>
            <a:srgbClr val="747775"/>
          </p15:clr>
        </p15:guide>
        <p15:guide id="14" pos="3744">
          <p15:clr>
            <a:srgbClr val="747775"/>
          </p15:clr>
        </p15:guide>
        <p15:guide id="15" pos="4032">
          <p15:clr>
            <a:srgbClr val="747775"/>
          </p15:clr>
        </p15:guide>
        <p15:guide id="16" pos="4320">
          <p15:clr>
            <a:srgbClr val="747775"/>
          </p15:clr>
        </p15:guide>
        <p15:guide id="17" pos="4608">
          <p15:clr>
            <a:srgbClr val="747775"/>
          </p15:clr>
        </p15:guide>
        <p15:guide id="18" pos="4896">
          <p15:clr>
            <a:srgbClr val="747775"/>
          </p15:clr>
        </p15:guide>
        <p15:guide id="19" pos="5184">
          <p15:clr>
            <a:srgbClr val="747775"/>
          </p15:clr>
        </p15:guide>
        <p15:guide id="20" pos="5472">
          <p15:clr>
            <a:srgbClr val="747775"/>
          </p15:clr>
        </p15:guide>
        <p15:guide id="21" pos="5760">
          <p15:clr>
            <a:srgbClr val="747775"/>
          </p15:clr>
        </p15:guide>
        <p15:guide id="22" pos="6048">
          <p15:clr>
            <a:srgbClr val="747775"/>
          </p15:clr>
        </p15:guide>
        <p15:guide id="23" pos="6336">
          <p15:clr>
            <a:srgbClr val="747775"/>
          </p15:clr>
        </p15:guide>
        <p15:guide id="24" pos="6624">
          <p15:clr>
            <a:srgbClr val="747775"/>
          </p15:clr>
        </p15:guide>
        <p15:guide id="25" pos="6912">
          <p15:clr>
            <a:srgbClr val="747775"/>
          </p15:clr>
        </p15:guide>
        <p15:guide id="26" pos="7200">
          <p15:clr>
            <a:srgbClr val="747775"/>
          </p15:clr>
        </p15:guide>
        <p15:guide id="27" pos="7488">
          <p15:clr>
            <a:srgbClr val="747775"/>
          </p15:clr>
        </p15:guide>
        <p15:guide id="28" pos="7776">
          <p15:clr>
            <a:srgbClr val="747775"/>
          </p15:clr>
        </p15:guide>
        <p15:guide id="29" pos="8064">
          <p15:clr>
            <a:srgbClr val="747775"/>
          </p15:clr>
        </p15:guide>
        <p15:guide id="30" pos="8352">
          <p15:clr>
            <a:srgbClr val="747775"/>
          </p15:clr>
        </p15:guide>
        <p15:guide id="31" pos="8640">
          <p15:clr>
            <a:srgbClr val="747775"/>
          </p15:clr>
        </p15:guide>
        <p15:guide id="32" pos="8928">
          <p15:clr>
            <a:srgbClr val="747775"/>
          </p15:clr>
        </p15:guide>
        <p15:guide id="33" pos="9216">
          <p15:clr>
            <a:srgbClr val="747775"/>
          </p15:clr>
        </p15:guide>
        <p15:guide id="34" pos="9504">
          <p15:clr>
            <a:srgbClr val="747775"/>
          </p15:clr>
        </p15:guide>
        <p15:guide id="35" pos="9792">
          <p15:clr>
            <a:srgbClr val="747775"/>
          </p15:clr>
        </p15:guide>
        <p15:guide id="36" pos="10080">
          <p15:clr>
            <a:srgbClr val="747775"/>
          </p15:clr>
        </p15:guide>
        <p15:guide id="37" pos="10368">
          <p15:clr>
            <a:srgbClr val="747775"/>
          </p15:clr>
        </p15:guide>
        <p15:guide id="38" pos="10656">
          <p15:clr>
            <a:srgbClr val="747775"/>
          </p15:clr>
        </p15:guide>
        <p15:guide id="39" pos="10944">
          <p15:clr>
            <a:srgbClr val="747775"/>
          </p15:clr>
        </p15:guide>
        <p15:guide id="40" pos="11232">
          <p15:clr>
            <a:srgbClr val="747775"/>
          </p15:clr>
        </p15:guide>
        <p15:guide id="41" pos="11520">
          <p15:clr>
            <a:srgbClr val="747775"/>
          </p15:clr>
        </p15:guide>
        <p15:guide id="42">
          <p15:clr>
            <a:srgbClr val="747775"/>
          </p15:clr>
        </p15:guide>
        <p15:guide id="43" orient="horz" pos="720">
          <p15:clr>
            <a:srgbClr val="747775"/>
          </p15:clr>
        </p15:guide>
        <p15:guide id="44" orient="horz" pos="1296">
          <p15:clr>
            <a:srgbClr val="747775"/>
          </p15:clr>
        </p15:guide>
        <p15:guide id="45" orient="horz" pos="1440">
          <p15:clr>
            <a:srgbClr val="747775"/>
          </p15:clr>
        </p15:guide>
        <p15:guide id="46" orient="horz" pos="2016">
          <p15:clr>
            <a:srgbClr val="747775"/>
          </p15:clr>
        </p15:guide>
        <p15:guide id="47" orient="horz" pos="2160">
          <p15:clr>
            <a:srgbClr val="747775"/>
          </p15:clr>
        </p15:guide>
        <p15:guide id="48" orient="horz" pos="2736">
          <p15:clr>
            <a:srgbClr val="747775"/>
          </p15:clr>
        </p15:guide>
        <p15:guide id="49" orient="horz" pos="2880">
          <p15:clr>
            <a:srgbClr val="747775"/>
          </p15:clr>
        </p15:guide>
        <p15:guide id="50" orient="horz" pos="3456">
          <p15:clr>
            <a:srgbClr val="747775"/>
          </p15:clr>
        </p15:guide>
        <p15:guide id="51" orient="horz" pos="3600">
          <p15:clr>
            <a:srgbClr val="747775"/>
          </p15:clr>
        </p15:guide>
        <p15:guide id="52" orient="horz" pos="4176">
          <p15:clr>
            <a:srgbClr val="747775"/>
          </p15:clr>
        </p15:guide>
        <p15:guide id="53" orient="horz" pos="4320">
          <p15:clr>
            <a:srgbClr val="747775"/>
          </p15:clr>
        </p15:guide>
        <p15:guide id="54" orient="horz" pos="4896">
          <p15:clr>
            <a:srgbClr val="747775"/>
          </p15:clr>
        </p15:guide>
        <p15:guide id="55" orient="horz" pos="5040">
          <p15:clr>
            <a:srgbClr val="747775"/>
          </p15:clr>
        </p15:guide>
        <p15:guide id="56" orient="horz" pos="5616">
          <p15:clr>
            <a:srgbClr val="747775"/>
          </p15:clr>
        </p15:guide>
        <p15:guide id="57" orient="horz" pos="5760">
          <p15:clr>
            <a:srgbClr val="747775"/>
          </p15:clr>
        </p15:guide>
        <p15:guide id="58" orient="horz" pos="6336">
          <p15:clr>
            <a:srgbClr val="747775"/>
          </p15:clr>
        </p15:guide>
        <p15:guide id="59" orient="horz" pos="6480">
          <p15:clr>
            <a:srgbClr val="747775"/>
          </p15:clr>
        </p15:guide>
        <p15:guide id="60" orient="horz" pos="5472">
          <p15:clr>
            <a:srgbClr val="747775"/>
          </p15:clr>
        </p15:guide>
        <p15:guide id="61" orient="horz" pos="5517">
          <p15:clr>
            <a:srgbClr val="747775"/>
          </p15:clr>
        </p15:guide>
        <p15:guide id="62" pos="1742">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81225D-2451-6F0A-FB91-99449AE20349}" name="Hugh Louch" initials="HL" userId="Hugh Louch" providerId="None"/>
  <p188:author id="{B4BDDF95-081B-8515-AEA2-39C42B92A2E2}" name="Guest User" initials="GU" userId="S::urn:spo:tenantanon#f0efe0a7-5188-499f-9682-16f5df7057ce::" providerId="AD"/>
  <p188:author id="{B885C6BF-13AA-63AC-F720-B4A855B83756}" name="Alexandra Lee-Gardner" initials="ALG" userId="Alexandra Lee-Gardner" providerId="None"/>
  <p188:author id="{989B9ECC-4DF9-5E1A-9C1B-5A8C959797F5}" name="Alexandra Ray" initials="AR" userId="Alexandra Ray" providerId="None"/>
  <p188:author id="{AFF268D4-D26D-2C9F-62BD-A7FD01FD8D97}" name="Alexandra Lee-Gardner" initials="AL" userId="S::a.leegardner@fehrandpeers.com::6463ec4e-1927-4f44-b72c-94d673de6b0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896E"/>
    <a:srgbClr val="4BA440"/>
    <a:srgbClr val="F3AA1C"/>
    <a:srgbClr val="235A4B"/>
    <a:srgbClr val="D6DF44"/>
    <a:srgbClr val="38B091"/>
    <a:srgbClr val="205145"/>
    <a:srgbClr val="58595B"/>
    <a:srgbClr val="B1BA2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6C3A33-041B-4149-7CEA-6CD99711EBE9}" v="4" dt="2026-09-02T21:27:08.569"/>
    <p1510:client id="{D0E9005C-90CE-4B0D-A20C-6425930D8C9A}" v="87" dt="2026-09-02T21:57:49.8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576"/>
        <p:guide pos="288"/>
        <p:guide pos="576"/>
        <p:guide pos="864"/>
        <p:guide pos="1152"/>
        <p:guide pos="1440"/>
        <p:guide pos="1728"/>
        <p:guide pos="2016"/>
        <p:guide pos="2304"/>
        <p:guide pos="2592"/>
        <p:guide pos="2880"/>
        <p:guide pos="3168"/>
        <p:guide pos="3456"/>
        <p:guide pos="3744"/>
        <p:guide pos="4032"/>
        <p:guide pos="4320"/>
        <p:guide pos="4608"/>
        <p:guide pos="4896"/>
        <p:guide pos="5184"/>
        <p:guide pos="5472"/>
        <p:guide pos="5760"/>
        <p:guide pos="6048"/>
        <p:guide pos="6336"/>
        <p:guide pos="6624"/>
        <p:guide pos="6912"/>
        <p:guide pos="7200"/>
        <p:guide pos="7488"/>
        <p:guide pos="7776"/>
        <p:guide pos="8064"/>
        <p:guide pos="8352"/>
        <p:guide pos="8640"/>
        <p:guide pos="8928"/>
        <p:guide pos="9216"/>
        <p:guide pos="9504"/>
        <p:guide pos="9792"/>
        <p:guide pos="10080"/>
        <p:guide pos="10368"/>
        <p:guide pos="10656"/>
        <p:guide pos="10944"/>
        <p:guide pos="11232"/>
        <p:guide pos="11520"/>
        <p:guide/>
        <p:guide orient="horz" pos="720"/>
        <p:guide orient="horz" pos="1296"/>
        <p:guide orient="horz" pos="1440"/>
        <p:guide orient="horz" pos="2016"/>
        <p:guide orient="horz" pos="2160"/>
        <p:guide orient="horz" pos="2736"/>
        <p:guide orient="horz" pos="2880"/>
        <p:guide orient="horz" pos="3456"/>
        <p:guide orient="horz" pos="3600"/>
        <p:guide orient="horz" pos="4176"/>
        <p:guide orient="horz" pos="4320"/>
        <p:guide orient="horz" pos="4896"/>
        <p:guide orient="horz" pos="5040"/>
        <p:guide orient="horz" pos="5616"/>
        <p:guide orient="horz" pos="5760"/>
        <p:guide orient="horz" pos="6336"/>
        <p:guide orient="horz" pos="6480"/>
        <p:guide orient="horz" pos="5472"/>
        <p:guide orient="horz" pos="5517"/>
        <p:guide pos="1742"/>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microsoft.com/office/2018/10/relationships/authors" Target="authors.xml"/><Relationship Id="rId8" Type="http://schemas.openxmlformats.org/officeDocument/2006/relationships/slide" Target="slides/slide3.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3.fntdata"/><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1.fntdata"/><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f0efe0a7-5188-499f-9682-16f5df7057ce::" providerId="AD" clId="Web-{876C3A33-041B-4149-7CEA-6CD99711EBE9}"/>
    <pc:docChg chg="mod modSld">
      <pc:chgData name="Guest User" userId="S::urn:spo:tenantanon#f0efe0a7-5188-499f-9682-16f5df7057ce::" providerId="AD" clId="Web-{876C3A33-041B-4149-7CEA-6CD99711EBE9}" dt="2026-09-02T21:27:08.569" v="1"/>
      <pc:docMkLst>
        <pc:docMk/>
      </pc:docMkLst>
      <pc:sldChg chg="modSp">
        <pc:chgData name="Guest User" userId="S::urn:spo:tenantanon#f0efe0a7-5188-499f-9682-16f5df7057ce::" providerId="AD" clId="Web-{876C3A33-041B-4149-7CEA-6CD99711EBE9}" dt="2026-09-02T19:32:54.984" v="0" actId="20577"/>
        <pc:sldMkLst>
          <pc:docMk/>
          <pc:sldMk cId="921806474" sldId="294"/>
        </pc:sldMkLst>
        <pc:spChg chg="mod">
          <ac:chgData name="Guest User" userId="S::urn:spo:tenantanon#f0efe0a7-5188-499f-9682-16f5df7057ce::" providerId="AD" clId="Web-{876C3A33-041B-4149-7CEA-6CD99711EBE9}" dt="2026-09-02T19:32:54.984" v="0" actId="20577"/>
          <ac:spMkLst>
            <pc:docMk/>
            <pc:sldMk cId="921806474" sldId="294"/>
            <ac:spMk id="2" creationId="{B6937DED-AE4B-89B3-D43A-2D79B30A2878}"/>
          </ac:spMkLst>
        </pc:spChg>
      </pc:sldChg>
    </pc:docChg>
  </pc:docChgLst>
  <pc:docChgLst>
    <pc:chgData name="Janneke Strause" userId="4067b187-21e3-4574-a298-ae2ff3fbffbe" providerId="ADAL" clId="{ECF86C96-332C-4F28-821C-43B93A303DC3}"/>
    <pc:docChg chg="addSld modSld sldOrd">
      <pc:chgData name="Janneke Strause" userId="4067b187-21e3-4574-a298-ae2ff3fbffbe" providerId="ADAL" clId="{ECF86C96-332C-4F28-821C-43B93A303DC3}" dt="2026-09-02T18:12:46.783" v="3"/>
      <pc:docMkLst>
        <pc:docMk/>
      </pc:docMkLst>
      <pc:sldChg chg="add">
        <pc:chgData name="Janneke Strause" userId="4067b187-21e3-4574-a298-ae2ff3fbffbe" providerId="ADAL" clId="{ECF86C96-332C-4F28-821C-43B93A303DC3}" dt="2026-09-02T16:19:06.982" v="0"/>
        <pc:sldMkLst>
          <pc:docMk/>
          <pc:sldMk cId="0" sldId="258"/>
        </pc:sldMkLst>
      </pc:sldChg>
      <pc:sldChg chg="add ord">
        <pc:chgData name="Janneke Strause" userId="4067b187-21e3-4574-a298-ae2ff3fbffbe" providerId="ADAL" clId="{ECF86C96-332C-4F28-821C-43B93A303DC3}" dt="2026-09-02T17:08:37.162" v="2"/>
        <pc:sldMkLst>
          <pc:docMk/>
          <pc:sldMk cId="185018563" sldId="283"/>
        </pc:sldMkLst>
      </pc:sldChg>
      <pc:sldChg chg="add">
        <pc:chgData name="Janneke Strause" userId="4067b187-21e3-4574-a298-ae2ff3fbffbe" providerId="ADAL" clId="{ECF86C96-332C-4F28-821C-43B93A303DC3}" dt="2026-09-02T16:19:06.982" v="0"/>
        <pc:sldMkLst>
          <pc:docMk/>
          <pc:sldMk cId="921806474" sldId="294"/>
        </pc:sldMkLst>
      </pc:sldChg>
      <pc:sldChg chg="add">
        <pc:chgData name="Janneke Strause" userId="4067b187-21e3-4574-a298-ae2ff3fbffbe" providerId="ADAL" clId="{ECF86C96-332C-4F28-821C-43B93A303DC3}" dt="2026-09-02T16:19:06.982" v="0"/>
        <pc:sldMkLst>
          <pc:docMk/>
          <pc:sldMk cId="3700408288" sldId="295"/>
        </pc:sldMkLst>
      </pc:sldChg>
      <pc:sldChg chg="add">
        <pc:chgData name="Janneke Strause" userId="4067b187-21e3-4574-a298-ae2ff3fbffbe" providerId="ADAL" clId="{ECF86C96-332C-4F28-821C-43B93A303DC3}" dt="2026-09-02T16:19:06.982" v="0"/>
        <pc:sldMkLst>
          <pc:docMk/>
          <pc:sldMk cId="223400039" sldId="296"/>
        </pc:sldMkLst>
      </pc:sldChg>
      <pc:sldChg chg="ord">
        <pc:chgData name="Janneke Strause" userId="4067b187-21e3-4574-a298-ae2ff3fbffbe" providerId="ADAL" clId="{ECF86C96-332C-4F28-821C-43B93A303DC3}" dt="2026-09-02T18:12:46.783" v="3"/>
        <pc:sldMkLst>
          <pc:docMk/>
          <pc:sldMk cId="2397284049" sldId="4512"/>
        </pc:sldMkLst>
      </pc:sldChg>
      <pc:sldChg chg="add">
        <pc:chgData name="Janneke Strause" userId="4067b187-21e3-4574-a298-ae2ff3fbffbe" providerId="ADAL" clId="{ECF86C96-332C-4F28-821C-43B93A303DC3}" dt="2026-09-02T16:19:06.982" v="0"/>
        <pc:sldMkLst>
          <pc:docMk/>
          <pc:sldMk cId="1572936904" sldId="4516"/>
        </pc:sldMkLst>
      </pc:sldChg>
      <pc:sldChg chg="add">
        <pc:chgData name="Janneke Strause" userId="4067b187-21e3-4574-a298-ae2ff3fbffbe" providerId="ADAL" clId="{ECF86C96-332C-4F28-821C-43B93A303DC3}" dt="2026-09-02T16:19:06.982" v="0"/>
        <pc:sldMkLst>
          <pc:docMk/>
          <pc:sldMk cId="689968529" sldId="4517"/>
        </pc:sldMkLst>
      </pc:sldChg>
      <pc:sldChg chg="add">
        <pc:chgData name="Janneke Strause" userId="4067b187-21e3-4574-a298-ae2ff3fbffbe" providerId="ADAL" clId="{ECF86C96-332C-4F28-821C-43B93A303DC3}" dt="2026-09-02T16:19:06.982" v="0"/>
        <pc:sldMkLst>
          <pc:docMk/>
          <pc:sldMk cId="626387750" sldId="4518"/>
        </pc:sldMkLst>
      </pc:sldChg>
      <pc:sldChg chg="ord">
        <pc:chgData name="Janneke Strause" userId="4067b187-21e3-4574-a298-ae2ff3fbffbe" providerId="ADAL" clId="{ECF86C96-332C-4F28-821C-43B93A303DC3}" dt="2026-09-02T18:12:46.783" v="3"/>
        <pc:sldMkLst>
          <pc:docMk/>
          <pc:sldMk cId="2619667121" sldId="4520"/>
        </pc:sldMkLst>
      </pc:sldChg>
      <pc:sldChg chg="ord">
        <pc:chgData name="Janneke Strause" userId="4067b187-21e3-4574-a298-ae2ff3fbffbe" providerId="ADAL" clId="{ECF86C96-332C-4F28-821C-43B93A303DC3}" dt="2026-09-02T18:12:46.783" v="3"/>
        <pc:sldMkLst>
          <pc:docMk/>
          <pc:sldMk cId="1178581820" sldId="4536"/>
        </pc:sldMkLst>
      </pc:sldChg>
      <pc:sldChg chg="ord">
        <pc:chgData name="Janneke Strause" userId="4067b187-21e3-4574-a298-ae2ff3fbffbe" providerId="ADAL" clId="{ECF86C96-332C-4F28-821C-43B93A303DC3}" dt="2026-09-02T18:12:46.783" v="3"/>
        <pc:sldMkLst>
          <pc:docMk/>
          <pc:sldMk cId="2315199683" sldId="4537"/>
        </pc:sldMkLst>
      </pc:sldChg>
      <pc:sldChg chg="ord">
        <pc:chgData name="Janneke Strause" userId="4067b187-21e3-4574-a298-ae2ff3fbffbe" providerId="ADAL" clId="{ECF86C96-332C-4F28-821C-43B93A303DC3}" dt="2026-09-02T18:12:46.783" v="3"/>
        <pc:sldMkLst>
          <pc:docMk/>
          <pc:sldMk cId="1306593540" sldId="4544"/>
        </pc:sldMkLst>
      </pc:sldChg>
      <pc:sldChg chg="ord">
        <pc:chgData name="Janneke Strause" userId="4067b187-21e3-4574-a298-ae2ff3fbffbe" providerId="ADAL" clId="{ECF86C96-332C-4F28-821C-43B93A303DC3}" dt="2026-09-02T18:12:46.783" v="3"/>
        <pc:sldMkLst>
          <pc:docMk/>
          <pc:sldMk cId="75824049" sldId="4545"/>
        </pc:sldMkLst>
      </pc:sldChg>
      <pc:sldChg chg="add">
        <pc:chgData name="Janneke Strause" userId="4067b187-21e3-4574-a298-ae2ff3fbffbe" providerId="ADAL" clId="{ECF86C96-332C-4F28-821C-43B93A303DC3}" dt="2026-09-02T17:07:57.949" v="1"/>
        <pc:sldMkLst>
          <pc:docMk/>
          <pc:sldMk cId="3660232252" sldId="4550"/>
        </pc:sldMkLst>
      </pc:sldChg>
    </pc:docChg>
  </pc:docChgLst>
</pc:chgInfo>
</file>

<file path=ppt/comments/modernComment_11C5_A6BCDF80.xml><?xml version="1.0" encoding="utf-8"?>
<p188:cmLst xmlns:a="http://schemas.openxmlformats.org/drawingml/2006/main" xmlns:r="http://schemas.openxmlformats.org/officeDocument/2006/relationships" xmlns:p188="http://schemas.microsoft.com/office/powerpoint/2018/8/main">
  <p188:cm id="{9E692583-B8C1-4260-AF1C-7F3F54DFCDCE}" authorId="{B4BDDF95-081B-8515-AEA2-39C42B92A2E2}" status="resolved" created="2026-09-02T21:27:08.569" complete="100000">
    <ac:txMkLst xmlns:ac="http://schemas.microsoft.com/office/drawing/2013/main/command">
      <pc:docMk xmlns:pc="http://schemas.microsoft.com/office/powerpoint/2013/main/command"/>
      <pc:sldMk xmlns:pc="http://schemas.microsoft.com/office/powerpoint/2013/main/command" cId="2797395840" sldId="4549"/>
      <ac:spMk id="3" creationId="{1EAA7337-19A8-F3DF-2757-B0913F5E8BC4}"/>
      <ac:txMk cp="119" len="98">
        <ac:context len="316" hash="1280574932"/>
      </ac:txMk>
    </ac:txMkLst>
    <p188:pos x="8049295" y="1803042"/>
    <p188:txBody>
      <a:bodyPr/>
      <a:lstStyle/>
      <a:p>
        <a:r>
          <a:rPr lang="en-US"/>
          <a:t>Is there anything that we want to ask of them now as part of Phase 2? Share survey and spread awareness? Provide input on priority locations?</a:t>
        </a:r>
      </a:p>
    </p188:txBody>
  </p188:cm>
</p188:cmLst>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3E986B-92F2-4909-973B-573006182C8B}" type="doc">
      <dgm:prSet loTypeId="urn:microsoft.com/office/officeart/2005/8/layout/matrix2" loCatId="matrix" qsTypeId="urn:microsoft.com/office/officeart/2005/8/quickstyle/simple1#5" qsCatId="simple" csTypeId="urn:microsoft.com/office/officeart/2005/8/colors/colorful2#1" csCatId="colorful" phldr="1"/>
      <dgm:spPr/>
      <dgm:t>
        <a:bodyPr/>
        <a:lstStyle/>
        <a:p>
          <a:endParaRPr lang="en-US"/>
        </a:p>
      </dgm:t>
    </dgm:pt>
    <dgm:pt modelId="{0D7C4B1B-5540-47E9-8BA3-07E8A8EC9379}">
      <dgm:prSet phldrT="[Text]" phldr="0"/>
      <dgm:spPr>
        <a:solidFill>
          <a:srgbClr val="235A4B"/>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High Comfort/ Low Connectivity</a:t>
          </a:r>
        </a:p>
      </dgm:t>
    </dgm:pt>
    <dgm:pt modelId="{04BB5733-EEF0-4EF8-8811-AEF566D70D29}" type="parTrans" cxnId="{973A7BFF-E7DC-449A-AAE4-44FF84EFE9C3}">
      <dgm:prSet/>
      <dgm:spPr/>
      <dgm:t>
        <a:bodyPr/>
        <a:lstStyle/>
        <a:p>
          <a:endParaRPr lang="en-US"/>
        </a:p>
      </dgm:t>
    </dgm:pt>
    <dgm:pt modelId="{D79AA750-AEA2-46AB-8AB4-F709E065353C}" type="sibTrans" cxnId="{973A7BFF-E7DC-449A-AAE4-44FF84EFE9C3}">
      <dgm:prSet/>
      <dgm:spPr/>
      <dgm:t>
        <a:bodyPr/>
        <a:lstStyle/>
        <a:p>
          <a:endParaRPr lang="en-US"/>
        </a:p>
      </dgm:t>
    </dgm:pt>
    <dgm:pt modelId="{70C80857-C925-4BC6-B5F1-4D7ABDA59F77}">
      <dgm:prSet phldrT="[Text]" phldr="0"/>
      <dgm:spPr>
        <a:solidFill>
          <a:srgbClr val="38B091"/>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High Comfort / High Connectivity</a:t>
          </a:r>
        </a:p>
      </dgm:t>
    </dgm:pt>
    <dgm:pt modelId="{E7087561-053F-4A4A-88C0-F675DD63C272}" type="parTrans" cxnId="{5B6B486B-6C86-4883-99FF-311DAAA131A0}">
      <dgm:prSet/>
      <dgm:spPr/>
      <dgm:t>
        <a:bodyPr/>
        <a:lstStyle/>
        <a:p>
          <a:endParaRPr lang="en-US"/>
        </a:p>
      </dgm:t>
    </dgm:pt>
    <dgm:pt modelId="{3D17C06D-671E-46D6-8E56-29D32BFD5810}" type="sibTrans" cxnId="{5B6B486B-6C86-4883-99FF-311DAAA131A0}">
      <dgm:prSet/>
      <dgm:spPr/>
      <dgm:t>
        <a:bodyPr/>
        <a:lstStyle/>
        <a:p>
          <a:endParaRPr lang="en-US"/>
        </a:p>
      </dgm:t>
    </dgm:pt>
    <dgm:pt modelId="{23D91244-2DBE-40BD-BBA2-13FD10367876}">
      <dgm:prSet phldrT="[Text]" phldr="0"/>
      <dgm:spPr>
        <a:solidFill>
          <a:srgbClr val="D6DF44"/>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Low Comfort/Low Connectivity</a:t>
          </a:r>
        </a:p>
      </dgm:t>
    </dgm:pt>
    <dgm:pt modelId="{724CBD67-FFAB-4325-B4FB-2699057924F4}" type="parTrans" cxnId="{B1D9BDA1-3ADF-4BF9-AC95-66C97901BFBF}">
      <dgm:prSet/>
      <dgm:spPr/>
      <dgm:t>
        <a:bodyPr/>
        <a:lstStyle/>
        <a:p>
          <a:endParaRPr lang="en-US"/>
        </a:p>
      </dgm:t>
    </dgm:pt>
    <dgm:pt modelId="{3E582410-C401-4865-B634-04F3D0EFD8A0}" type="sibTrans" cxnId="{B1D9BDA1-3ADF-4BF9-AC95-66C97901BFBF}">
      <dgm:prSet/>
      <dgm:spPr/>
      <dgm:t>
        <a:bodyPr/>
        <a:lstStyle/>
        <a:p>
          <a:endParaRPr lang="en-US"/>
        </a:p>
      </dgm:t>
    </dgm:pt>
    <dgm:pt modelId="{0F03C266-5DF2-492D-B97A-67A09155C51A}">
      <dgm:prSet phldrT="[Text]" phldr="0"/>
      <dgm:spPr>
        <a:solidFill>
          <a:srgbClr val="F3AA1C"/>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Low Comfort / High Connectivity</a:t>
          </a:r>
        </a:p>
      </dgm:t>
    </dgm:pt>
    <dgm:pt modelId="{E41FE646-8200-44C6-9EAD-4D83B3C6FEAA}" type="parTrans" cxnId="{6B5E88F7-9DCF-4A79-8E7E-5D1019A0F52B}">
      <dgm:prSet/>
      <dgm:spPr/>
      <dgm:t>
        <a:bodyPr/>
        <a:lstStyle/>
        <a:p>
          <a:endParaRPr lang="en-US"/>
        </a:p>
      </dgm:t>
    </dgm:pt>
    <dgm:pt modelId="{93F14CD0-4D43-43FA-A2E0-46A33D673772}" type="sibTrans" cxnId="{6B5E88F7-9DCF-4A79-8E7E-5D1019A0F52B}">
      <dgm:prSet/>
      <dgm:spPr/>
      <dgm:t>
        <a:bodyPr/>
        <a:lstStyle/>
        <a:p>
          <a:endParaRPr lang="en-US"/>
        </a:p>
      </dgm:t>
    </dgm:pt>
    <dgm:pt modelId="{AD376CBD-92D0-451A-A02E-E132F9D7B0A8}" type="pres">
      <dgm:prSet presAssocID="{3E3E986B-92F2-4909-973B-573006182C8B}" presName="matrix" presStyleCnt="0">
        <dgm:presLayoutVars>
          <dgm:chMax val="1"/>
          <dgm:dir/>
          <dgm:resizeHandles val="exact"/>
        </dgm:presLayoutVars>
      </dgm:prSet>
      <dgm:spPr/>
    </dgm:pt>
    <dgm:pt modelId="{6C27BD14-9859-4D94-BAFB-736672AD07B8}" type="pres">
      <dgm:prSet presAssocID="{3E3E986B-92F2-4909-973B-573006182C8B}" presName="axisShape" presStyleLbl="bgShp" presStyleIdx="0" presStyleCnt="1" custScaleX="129725"/>
      <dgm:spPr/>
    </dgm:pt>
    <dgm:pt modelId="{AEC62FE4-C411-4E3B-9911-63C032EA55F0}" type="pres">
      <dgm:prSet presAssocID="{3E3E986B-92F2-4909-973B-573006182C8B}" presName="rect1" presStyleLbl="node1" presStyleIdx="0" presStyleCnt="4" custScaleX="123801" custScaleY="97738" custLinFactNeighborX="-30373" custLinFactNeighborY="-8317">
        <dgm:presLayoutVars>
          <dgm:chMax val="0"/>
          <dgm:chPref val="0"/>
          <dgm:bulletEnabled val="1"/>
        </dgm:presLayoutVars>
      </dgm:prSet>
      <dgm:spPr/>
    </dgm:pt>
    <dgm:pt modelId="{FA9A7973-6983-433D-8B4A-393A5EBA12A3}" type="pres">
      <dgm:prSet presAssocID="{3E3E986B-92F2-4909-973B-573006182C8B}" presName="rect2" presStyleLbl="node1" presStyleIdx="1" presStyleCnt="4" custScaleX="123801" custScaleY="97738" custLinFactNeighborX="19221" custLinFactNeighborY="-8317">
        <dgm:presLayoutVars>
          <dgm:chMax val="0"/>
          <dgm:chPref val="0"/>
          <dgm:bulletEnabled val="1"/>
        </dgm:presLayoutVars>
      </dgm:prSet>
      <dgm:spPr/>
    </dgm:pt>
    <dgm:pt modelId="{1A2DC1F6-E4BD-4F08-98F8-9A7054E1C384}" type="pres">
      <dgm:prSet presAssocID="{3E3E986B-92F2-4909-973B-573006182C8B}" presName="rect3" presStyleLbl="node1" presStyleIdx="2" presStyleCnt="4" custScaleX="123801" custScaleY="97738" custLinFactNeighborX="-32188" custLinFactNeighborY="2589">
        <dgm:presLayoutVars>
          <dgm:chMax val="0"/>
          <dgm:chPref val="0"/>
          <dgm:bulletEnabled val="1"/>
        </dgm:presLayoutVars>
      </dgm:prSet>
      <dgm:spPr/>
    </dgm:pt>
    <dgm:pt modelId="{0D4522FD-80C5-4C22-9A4E-5D704530613E}" type="pres">
      <dgm:prSet presAssocID="{3E3E986B-92F2-4909-973B-573006182C8B}" presName="rect4" presStyleLbl="node1" presStyleIdx="3" presStyleCnt="4" custScaleX="123801" custScaleY="97738" custLinFactNeighborX="19164" custLinFactNeighborY="3194">
        <dgm:presLayoutVars>
          <dgm:chMax val="0"/>
          <dgm:chPref val="0"/>
          <dgm:bulletEnabled val="1"/>
        </dgm:presLayoutVars>
      </dgm:prSet>
      <dgm:spPr/>
    </dgm:pt>
  </dgm:ptLst>
  <dgm:cxnLst>
    <dgm:cxn modelId="{5B6B486B-6C86-4883-99FF-311DAAA131A0}" srcId="{3E3E986B-92F2-4909-973B-573006182C8B}" destId="{70C80857-C925-4BC6-B5F1-4D7ABDA59F77}" srcOrd="1" destOrd="0" parTransId="{E7087561-053F-4A4A-88C0-F675DD63C272}" sibTransId="{3D17C06D-671E-46D6-8E56-29D32BFD5810}"/>
    <dgm:cxn modelId="{A7625C74-5118-4872-A1FB-9A38AA955CF6}" type="presOf" srcId="{70C80857-C925-4BC6-B5F1-4D7ABDA59F77}" destId="{FA9A7973-6983-433D-8B4A-393A5EBA12A3}" srcOrd="0" destOrd="0" presId="urn:microsoft.com/office/officeart/2005/8/layout/matrix2"/>
    <dgm:cxn modelId="{D5E98D79-7962-417B-8B48-21525414F052}" type="presOf" srcId="{23D91244-2DBE-40BD-BBA2-13FD10367876}" destId="{1A2DC1F6-E4BD-4F08-98F8-9A7054E1C384}" srcOrd="0" destOrd="0" presId="urn:microsoft.com/office/officeart/2005/8/layout/matrix2"/>
    <dgm:cxn modelId="{606F7987-29AE-420B-81BB-CB31B9E59E83}" type="presOf" srcId="{0F03C266-5DF2-492D-B97A-67A09155C51A}" destId="{0D4522FD-80C5-4C22-9A4E-5D704530613E}" srcOrd="0" destOrd="0" presId="urn:microsoft.com/office/officeart/2005/8/layout/matrix2"/>
    <dgm:cxn modelId="{B1D9BDA1-3ADF-4BF9-AC95-66C97901BFBF}" srcId="{3E3E986B-92F2-4909-973B-573006182C8B}" destId="{23D91244-2DBE-40BD-BBA2-13FD10367876}" srcOrd="2" destOrd="0" parTransId="{724CBD67-FFAB-4325-B4FB-2699057924F4}" sibTransId="{3E582410-C401-4865-B634-04F3D0EFD8A0}"/>
    <dgm:cxn modelId="{5F5020BE-84B0-4DE3-BF86-C52FFAC7FE0A}" type="presOf" srcId="{3E3E986B-92F2-4909-973B-573006182C8B}" destId="{AD376CBD-92D0-451A-A02E-E132F9D7B0A8}" srcOrd="0" destOrd="0" presId="urn:microsoft.com/office/officeart/2005/8/layout/matrix2"/>
    <dgm:cxn modelId="{E69965E7-082C-4312-B869-20CAB97CE45F}" type="presOf" srcId="{0D7C4B1B-5540-47E9-8BA3-07E8A8EC9379}" destId="{AEC62FE4-C411-4E3B-9911-63C032EA55F0}" srcOrd="0" destOrd="0" presId="urn:microsoft.com/office/officeart/2005/8/layout/matrix2"/>
    <dgm:cxn modelId="{6B5E88F7-9DCF-4A79-8E7E-5D1019A0F52B}" srcId="{3E3E986B-92F2-4909-973B-573006182C8B}" destId="{0F03C266-5DF2-492D-B97A-67A09155C51A}" srcOrd="3" destOrd="0" parTransId="{E41FE646-8200-44C6-9EAD-4D83B3C6FEAA}" sibTransId="{93F14CD0-4D43-43FA-A2E0-46A33D673772}"/>
    <dgm:cxn modelId="{973A7BFF-E7DC-449A-AAE4-44FF84EFE9C3}" srcId="{3E3E986B-92F2-4909-973B-573006182C8B}" destId="{0D7C4B1B-5540-47E9-8BA3-07E8A8EC9379}" srcOrd="0" destOrd="0" parTransId="{04BB5733-EEF0-4EF8-8811-AEF566D70D29}" sibTransId="{D79AA750-AEA2-46AB-8AB4-F709E065353C}"/>
    <dgm:cxn modelId="{FF1AF1D1-899D-4870-BADE-F64CA322A3C8}" type="presParOf" srcId="{AD376CBD-92D0-451A-A02E-E132F9D7B0A8}" destId="{6C27BD14-9859-4D94-BAFB-736672AD07B8}" srcOrd="0" destOrd="0" presId="urn:microsoft.com/office/officeart/2005/8/layout/matrix2"/>
    <dgm:cxn modelId="{618FD947-F040-460E-8648-BF69100EC705}" type="presParOf" srcId="{AD376CBD-92D0-451A-A02E-E132F9D7B0A8}" destId="{AEC62FE4-C411-4E3B-9911-63C032EA55F0}" srcOrd="1" destOrd="0" presId="urn:microsoft.com/office/officeart/2005/8/layout/matrix2"/>
    <dgm:cxn modelId="{30103D39-0C17-4F3B-9DB7-203AB6E2E7FF}" type="presParOf" srcId="{AD376CBD-92D0-451A-A02E-E132F9D7B0A8}" destId="{FA9A7973-6983-433D-8B4A-393A5EBA12A3}" srcOrd="2" destOrd="0" presId="urn:microsoft.com/office/officeart/2005/8/layout/matrix2"/>
    <dgm:cxn modelId="{92741889-C874-4934-982C-2A0ED3808C91}" type="presParOf" srcId="{AD376CBD-92D0-451A-A02E-E132F9D7B0A8}" destId="{1A2DC1F6-E4BD-4F08-98F8-9A7054E1C384}" srcOrd="3" destOrd="0" presId="urn:microsoft.com/office/officeart/2005/8/layout/matrix2"/>
    <dgm:cxn modelId="{3CB9BA13-7722-462F-BD1E-C46169EAD4ED}" type="presParOf" srcId="{AD376CBD-92D0-451A-A02E-E132F9D7B0A8}" destId="{0D4522FD-80C5-4C22-9A4E-5D704530613E}" srcOrd="4" destOrd="0" presId="urn:microsoft.com/office/officeart/2005/8/layout/matrix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3E986B-92F2-4909-973B-573006182C8B}" type="doc">
      <dgm:prSet loTypeId="urn:microsoft.com/office/officeart/2005/8/layout/matrix2" loCatId="matrix" qsTypeId="urn:microsoft.com/office/officeart/2005/8/quickstyle/simple1#6" qsCatId="simple" csTypeId="urn:microsoft.com/office/officeart/2005/8/colors/colorful2#2" csCatId="colorful" phldr="1"/>
      <dgm:spPr/>
      <dgm:t>
        <a:bodyPr/>
        <a:lstStyle/>
        <a:p>
          <a:endParaRPr lang="en-US"/>
        </a:p>
      </dgm:t>
    </dgm:pt>
    <dgm:pt modelId="{0D7C4B1B-5540-47E9-8BA3-07E8A8EC9379}">
      <dgm:prSet phldrT="[Text]" phldr="0"/>
      <dgm:spPr>
        <a:solidFill>
          <a:schemeClr val="tx1"/>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High Comfort/ Low Connectivity</a:t>
          </a:r>
        </a:p>
      </dgm:t>
    </dgm:pt>
    <dgm:pt modelId="{04BB5733-EEF0-4EF8-8811-AEF566D70D29}" type="parTrans" cxnId="{973A7BFF-E7DC-449A-AAE4-44FF84EFE9C3}">
      <dgm:prSet/>
      <dgm:spPr/>
      <dgm:t>
        <a:bodyPr/>
        <a:lstStyle/>
        <a:p>
          <a:endParaRPr lang="en-US"/>
        </a:p>
      </dgm:t>
    </dgm:pt>
    <dgm:pt modelId="{D79AA750-AEA2-46AB-8AB4-F709E065353C}" type="sibTrans" cxnId="{973A7BFF-E7DC-449A-AAE4-44FF84EFE9C3}">
      <dgm:prSet/>
      <dgm:spPr/>
      <dgm:t>
        <a:bodyPr/>
        <a:lstStyle/>
        <a:p>
          <a:endParaRPr lang="en-US"/>
        </a:p>
      </dgm:t>
    </dgm:pt>
    <dgm:pt modelId="{70C80857-C925-4BC6-B5F1-4D7ABDA59F77}">
      <dgm:prSet phldrT="[Text]" phldr="0"/>
      <dgm:spPr>
        <a:solidFill>
          <a:srgbClr val="38B091"/>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High Comfort / High Connectivity</a:t>
          </a:r>
        </a:p>
      </dgm:t>
    </dgm:pt>
    <dgm:pt modelId="{E7087561-053F-4A4A-88C0-F675DD63C272}" type="parTrans" cxnId="{5B6B486B-6C86-4883-99FF-311DAAA131A0}">
      <dgm:prSet/>
      <dgm:spPr/>
      <dgm:t>
        <a:bodyPr/>
        <a:lstStyle/>
        <a:p>
          <a:endParaRPr lang="en-US"/>
        </a:p>
      </dgm:t>
    </dgm:pt>
    <dgm:pt modelId="{3D17C06D-671E-46D6-8E56-29D32BFD5810}" type="sibTrans" cxnId="{5B6B486B-6C86-4883-99FF-311DAAA131A0}">
      <dgm:prSet/>
      <dgm:spPr/>
      <dgm:t>
        <a:bodyPr/>
        <a:lstStyle/>
        <a:p>
          <a:endParaRPr lang="en-US"/>
        </a:p>
      </dgm:t>
    </dgm:pt>
    <dgm:pt modelId="{23D91244-2DBE-40BD-BBA2-13FD10367876}">
      <dgm:prSet phldrT="[Text]" phldr="0"/>
      <dgm:spPr>
        <a:solidFill>
          <a:srgbClr val="D6DF44"/>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Low Comfort/Low Connectivity</a:t>
          </a:r>
        </a:p>
      </dgm:t>
    </dgm:pt>
    <dgm:pt modelId="{724CBD67-FFAB-4325-B4FB-2699057924F4}" type="parTrans" cxnId="{B1D9BDA1-3ADF-4BF9-AC95-66C97901BFBF}">
      <dgm:prSet/>
      <dgm:spPr/>
      <dgm:t>
        <a:bodyPr/>
        <a:lstStyle/>
        <a:p>
          <a:endParaRPr lang="en-US"/>
        </a:p>
      </dgm:t>
    </dgm:pt>
    <dgm:pt modelId="{3E582410-C401-4865-B634-04F3D0EFD8A0}" type="sibTrans" cxnId="{B1D9BDA1-3ADF-4BF9-AC95-66C97901BFBF}">
      <dgm:prSet/>
      <dgm:spPr/>
      <dgm:t>
        <a:bodyPr/>
        <a:lstStyle/>
        <a:p>
          <a:endParaRPr lang="en-US"/>
        </a:p>
      </dgm:t>
    </dgm:pt>
    <dgm:pt modelId="{0F03C266-5DF2-492D-B97A-67A09155C51A}">
      <dgm:prSet phldrT="[Text]" phldr="0"/>
      <dgm:spPr>
        <a:solidFill>
          <a:srgbClr val="F3AA1C"/>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Low Comfort / High Connectivity</a:t>
          </a:r>
        </a:p>
      </dgm:t>
    </dgm:pt>
    <dgm:pt modelId="{E41FE646-8200-44C6-9EAD-4D83B3C6FEAA}" type="parTrans" cxnId="{6B5E88F7-9DCF-4A79-8E7E-5D1019A0F52B}">
      <dgm:prSet/>
      <dgm:spPr/>
      <dgm:t>
        <a:bodyPr/>
        <a:lstStyle/>
        <a:p>
          <a:endParaRPr lang="en-US"/>
        </a:p>
      </dgm:t>
    </dgm:pt>
    <dgm:pt modelId="{93F14CD0-4D43-43FA-A2E0-46A33D673772}" type="sibTrans" cxnId="{6B5E88F7-9DCF-4A79-8E7E-5D1019A0F52B}">
      <dgm:prSet/>
      <dgm:spPr/>
      <dgm:t>
        <a:bodyPr/>
        <a:lstStyle/>
        <a:p>
          <a:endParaRPr lang="en-US"/>
        </a:p>
      </dgm:t>
    </dgm:pt>
    <dgm:pt modelId="{AD376CBD-92D0-451A-A02E-E132F9D7B0A8}" type="pres">
      <dgm:prSet presAssocID="{3E3E986B-92F2-4909-973B-573006182C8B}" presName="matrix" presStyleCnt="0">
        <dgm:presLayoutVars>
          <dgm:chMax val="1"/>
          <dgm:dir/>
          <dgm:resizeHandles val="exact"/>
        </dgm:presLayoutVars>
      </dgm:prSet>
      <dgm:spPr/>
    </dgm:pt>
    <dgm:pt modelId="{6C27BD14-9859-4D94-BAFB-736672AD07B8}" type="pres">
      <dgm:prSet presAssocID="{3E3E986B-92F2-4909-973B-573006182C8B}" presName="axisShape" presStyleLbl="bgShp" presStyleIdx="0" presStyleCnt="1" custScaleX="129725"/>
      <dgm:spPr/>
    </dgm:pt>
    <dgm:pt modelId="{AEC62FE4-C411-4E3B-9911-63C032EA55F0}" type="pres">
      <dgm:prSet presAssocID="{3E3E986B-92F2-4909-973B-573006182C8B}" presName="rect1" presStyleLbl="node1" presStyleIdx="0" presStyleCnt="4" custScaleX="123801" custScaleY="97738" custLinFactNeighborX="-30373" custLinFactNeighborY="-8317">
        <dgm:presLayoutVars>
          <dgm:chMax val="0"/>
          <dgm:chPref val="0"/>
          <dgm:bulletEnabled val="1"/>
        </dgm:presLayoutVars>
      </dgm:prSet>
      <dgm:spPr/>
    </dgm:pt>
    <dgm:pt modelId="{FA9A7973-6983-433D-8B4A-393A5EBA12A3}" type="pres">
      <dgm:prSet presAssocID="{3E3E986B-92F2-4909-973B-573006182C8B}" presName="rect2" presStyleLbl="node1" presStyleIdx="1" presStyleCnt="4" custScaleX="123801" custScaleY="97738" custLinFactNeighborX="19221" custLinFactNeighborY="-8317">
        <dgm:presLayoutVars>
          <dgm:chMax val="0"/>
          <dgm:chPref val="0"/>
          <dgm:bulletEnabled val="1"/>
        </dgm:presLayoutVars>
      </dgm:prSet>
      <dgm:spPr/>
    </dgm:pt>
    <dgm:pt modelId="{1A2DC1F6-E4BD-4F08-98F8-9A7054E1C384}" type="pres">
      <dgm:prSet presAssocID="{3E3E986B-92F2-4909-973B-573006182C8B}" presName="rect3" presStyleLbl="node1" presStyleIdx="2" presStyleCnt="4" custScaleX="123801" custScaleY="97738" custLinFactNeighborX="-32188" custLinFactNeighborY="2589">
        <dgm:presLayoutVars>
          <dgm:chMax val="0"/>
          <dgm:chPref val="0"/>
          <dgm:bulletEnabled val="1"/>
        </dgm:presLayoutVars>
      </dgm:prSet>
      <dgm:spPr/>
    </dgm:pt>
    <dgm:pt modelId="{0D4522FD-80C5-4C22-9A4E-5D704530613E}" type="pres">
      <dgm:prSet presAssocID="{3E3E986B-92F2-4909-973B-573006182C8B}" presName="rect4" presStyleLbl="node1" presStyleIdx="3" presStyleCnt="4" custScaleX="123801" custScaleY="97738" custLinFactNeighborX="19164" custLinFactNeighborY="3194">
        <dgm:presLayoutVars>
          <dgm:chMax val="0"/>
          <dgm:chPref val="0"/>
          <dgm:bulletEnabled val="1"/>
        </dgm:presLayoutVars>
      </dgm:prSet>
      <dgm:spPr/>
    </dgm:pt>
  </dgm:ptLst>
  <dgm:cxnLst>
    <dgm:cxn modelId="{5B6B486B-6C86-4883-99FF-311DAAA131A0}" srcId="{3E3E986B-92F2-4909-973B-573006182C8B}" destId="{70C80857-C925-4BC6-B5F1-4D7ABDA59F77}" srcOrd="1" destOrd="0" parTransId="{E7087561-053F-4A4A-88C0-F675DD63C272}" sibTransId="{3D17C06D-671E-46D6-8E56-29D32BFD5810}"/>
    <dgm:cxn modelId="{A7625C74-5118-4872-A1FB-9A38AA955CF6}" type="presOf" srcId="{70C80857-C925-4BC6-B5F1-4D7ABDA59F77}" destId="{FA9A7973-6983-433D-8B4A-393A5EBA12A3}" srcOrd="0" destOrd="0" presId="urn:microsoft.com/office/officeart/2005/8/layout/matrix2"/>
    <dgm:cxn modelId="{D5E98D79-7962-417B-8B48-21525414F052}" type="presOf" srcId="{23D91244-2DBE-40BD-BBA2-13FD10367876}" destId="{1A2DC1F6-E4BD-4F08-98F8-9A7054E1C384}" srcOrd="0" destOrd="0" presId="urn:microsoft.com/office/officeart/2005/8/layout/matrix2"/>
    <dgm:cxn modelId="{606F7987-29AE-420B-81BB-CB31B9E59E83}" type="presOf" srcId="{0F03C266-5DF2-492D-B97A-67A09155C51A}" destId="{0D4522FD-80C5-4C22-9A4E-5D704530613E}" srcOrd="0" destOrd="0" presId="urn:microsoft.com/office/officeart/2005/8/layout/matrix2"/>
    <dgm:cxn modelId="{B1D9BDA1-3ADF-4BF9-AC95-66C97901BFBF}" srcId="{3E3E986B-92F2-4909-973B-573006182C8B}" destId="{23D91244-2DBE-40BD-BBA2-13FD10367876}" srcOrd="2" destOrd="0" parTransId="{724CBD67-FFAB-4325-B4FB-2699057924F4}" sibTransId="{3E582410-C401-4865-B634-04F3D0EFD8A0}"/>
    <dgm:cxn modelId="{5F5020BE-84B0-4DE3-BF86-C52FFAC7FE0A}" type="presOf" srcId="{3E3E986B-92F2-4909-973B-573006182C8B}" destId="{AD376CBD-92D0-451A-A02E-E132F9D7B0A8}" srcOrd="0" destOrd="0" presId="urn:microsoft.com/office/officeart/2005/8/layout/matrix2"/>
    <dgm:cxn modelId="{E69965E7-082C-4312-B869-20CAB97CE45F}" type="presOf" srcId="{0D7C4B1B-5540-47E9-8BA3-07E8A8EC9379}" destId="{AEC62FE4-C411-4E3B-9911-63C032EA55F0}" srcOrd="0" destOrd="0" presId="urn:microsoft.com/office/officeart/2005/8/layout/matrix2"/>
    <dgm:cxn modelId="{6B5E88F7-9DCF-4A79-8E7E-5D1019A0F52B}" srcId="{3E3E986B-92F2-4909-973B-573006182C8B}" destId="{0F03C266-5DF2-492D-B97A-67A09155C51A}" srcOrd="3" destOrd="0" parTransId="{E41FE646-8200-44C6-9EAD-4D83B3C6FEAA}" sibTransId="{93F14CD0-4D43-43FA-A2E0-46A33D673772}"/>
    <dgm:cxn modelId="{973A7BFF-E7DC-449A-AAE4-44FF84EFE9C3}" srcId="{3E3E986B-92F2-4909-973B-573006182C8B}" destId="{0D7C4B1B-5540-47E9-8BA3-07E8A8EC9379}" srcOrd="0" destOrd="0" parTransId="{04BB5733-EEF0-4EF8-8811-AEF566D70D29}" sibTransId="{D79AA750-AEA2-46AB-8AB4-F709E065353C}"/>
    <dgm:cxn modelId="{FF1AF1D1-899D-4870-BADE-F64CA322A3C8}" type="presParOf" srcId="{AD376CBD-92D0-451A-A02E-E132F9D7B0A8}" destId="{6C27BD14-9859-4D94-BAFB-736672AD07B8}" srcOrd="0" destOrd="0" presId="urn:microsoft.com/office/officeart/2005/8/layout/matrix2"/>
    <dgm:cxn modelId="{618FD947-F040-460E-8648-BF69100EC705}" type="presParOf" srcId="{AD376CBD-92D0-451A-A02E-E132F9D7B0A8}" destId="{AEC62FE4-C411-4E3B-9911-63C032EA55F0}" srcOrd="1" destOrd="0" presId="urn:microsoft.com/office/officeart/2005/8/layout/matrix2"/>
    <dgm:cxn modelId="{30103D39-0C17-4F3B-9DB7-203AB6E2E7FF}" type="presParOf" srcId="{AD376CBD-92D0-451A-A02E-E132F9D7B0A8}" destId="{FA9A7973-6983-433D-8B4A-393A5EBA12A3}" srcOrd="2" destOrd="0" presId="urn:microsoft.com/office/officeart/2005/8/layout/matrix2"/>
    <dgm:cxn modelId="{92741889-C874-4934-982C-2A0ED3808C91}" type="presParOf" srcId="{AD376CBD-92D0-451A-A02E-E132F9D7B0A8}" destId="{1A2DC1F6-E4BD-4F08-98F8-9A7054E1C384}" srcOrd="3" destOrd="0" presId="urn:microsoft.com/office/officeart/2005/8/layout/matrix2"/>
    <dgm:cxn modelId="{3CB9BA13-7722-462F-BD1E-C46169EAD4ED}" type="presParOf" srcId="{AD376CBD-92D0-451A-A02E-E132F9D7B0A8}" destId="{0D4522FD-80C5-4C22-9A4E-5D704530613E}" srcOrd="4" destOrd="0" presId="urn:microsoft.com/office/officeart/2005/8/layout/matrix2"/>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3E986B-92F2-4909-973B-573006182C8B}" type="doc">
      <dgm:prSet loTypeId="urn:microsoft.com/office/officeart/2005/8/layout/matrix2" loCatId="matrix" qsTypeId="urn:microsoft.com/office/officeart/2005/8/quickstyle/simple1#7" qsCatId="simple" csTypeId="urn:microsoft.com/office/officeart/2005/8/colors/colorful2#3" csCatId="colorful" phldr="1"/>
      <dgm:spPr/>
      <dgm:t>
        <a:bodyPr/>
        <a:lstStyle/>
        <a:p>
          <a:endParaRPr lang="en-US"/>
        </a:p>
      </dgm:t>
    </dgm:pt>
    <dgm:pt modelId="{0D7C4B1B-5540-47E9-8BA3-07E8A8EC9379}">
      <dgm:prSet phldrT="[Text]" phldr="0"/>
      <dgm:spPr>
        <a:solidFill>
          <a:schemeClr val="tx1"/>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High Comfort/ Low Connectivity</a:t>
          </a:r>
        </a:p>
      </dgm:t>
    </dgm:pt>
    <dgm:pt modelId="{04BB5733-EEF0-4EF8-8811-AEF566D70D29}" type="parTrans" cxnId="{973A7BFF-E7DC-449A-AAE4-44FF84EFE9C3}">
      <dgm:prSet/>
      <dgm:spPr/>
      <dgm:t>
        <a:bodyPr/>
        <a:lstStyle/>
        <a:p>
          <a:endParaRPr lang="en-US"/>
        </a:p>
      </dgm:t>
    </dgm:pt>
    <dgm:pt modelId="{D79AA750-AEA2-46AB-8AB4-F709E065353C}" type="sibTrans" cxnId="{973A7BFF-E7DC-449A-AAE4-44FF84EFE9C3}">
      <dgm:prSet/>
      <dgm:spPr/>
      <dgm:t>
        <a:bodyPr/>
        <a:lstStyle/>
        <a:p>
          <a:endParaRPr lang="en-US"/>
        </a:p>
      </dgm:t>
    </dgm:pt>
    <dgm:pt modelId="{70C80857-C925-4BC6-B5F1-4D7ABDA59F77}">
      <dgm:prSet phldrT="[Text]" phldr="0"/>
      <dgm:spPr>
        <a:solidFill>
          <a:srgbClr val="38B091"/>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High Comfort / High Connectivity</a:t>
          </a:r>
        </a:p>
      </dgm:t>
    </dgm:pt>
    <dgm:pt modelId="{E7087561-053F-4A4A-88C0-F675DD63C272}" type="parTrans" cxnId="{5B6B486B-6C86-4883-99FF-311DAAA131A0}">
      <dgm:prSet/>
      <dgm:spPr/>
      <dgm:t>
        <a:bodyPr/>
        <a:lstStyle/>
        <a:p>
          <a:endParaRPr lang="en-US"/>
        </a:p>
      </dgm:t>
    </dgm:pt>
    <dgm:pt modelId="{3D17C06D-671E-46D6-8E56-29D32BFD5810}" type="sibTrans" cxnId="{5B6B486B-6C86-4883-99FF-311DAAA131A0}">
      <dgm:prSet/>
      <dgm:spPr/>
      <dgm:t>
        <a:bodyPr/>
        <a:lstStyle/>
        <a:p>
          <a:endParaRPr lang="en-US"/>
        </a:p>
      </dgm:t>
    </dgm:pt>
    <dgm:pt modelId="{23D91244-2DBE-40BD-BBA2-13FD10367876}">
      <dgm:prSet phldrT="[Text]" phldr="0"/>
      <dgm:spPr>
        <a:solidFill>
          <a:srgbClr val="D6DF44"/>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Low Comfort/Low Connectivity</a:t>
          </a:r>
        </a:p>
      </dgm:t>
    </dgm:pt>
    <dgm:pt modelId="{724CBD67-FFAB-4325-B4FB-2699057924F4}" type="parTrans" cxnId="{B1D9BDA1-3ADF-4BF9-AC95-66C97901BFBF}">
      <dgm:prSet/>
      <dgm:spPr/>
      <dgm:t>
        <a:bodyPr/>
        <a:lstStyle/>
        <a:p>
          <a:endParaRPr lang="en-US"/>
        </a:p>
      </dgm:t>
    </dgm:pt>
    <dgm:pt modelId="{3E582410-C401-4865-B634-04F3D0EFD8A0}" type="sibTrans" cxnId="{B1D9BDA1-3ADF-4BF9-AC95-66C97901BFBF}">
      <dgm:prSet/>
      <dgm:spPr/>
      <dgm:t>
        <a:bodyPr/>
        <a:lstStyle/>
        <a:p>
          <a:endParaRPr lang="en-US"/>
        </a:p>
      </dgm:t>
    </dgm:pt>
    <dgm:pt modelId="{0F03C266-5DF2-492D-B97A-67A09155C51A}">
      <dgm:prSet phldrT="[Text]" phldr="0"/>
      <dgm:spPr>
        <a:solidFill>
          <a:srgbClr val="F3AA1C"/>
        </a:solidFill>
      </dgm:spPr>
      <dgm:t>
        <a:bodyPr/>
        <a:lstStyle/>
        <a:p>
          <a:r>
            <a:rPr lang="en-US">
              <a:latin typeface="Open Sans" panose="020B0606030504020204" pitchFamily="2" charset="0"/>
              <a:ea typeface="Open Sans" panose="020B0606030504020204" pitchFamily="2" charset="0"/>
              <a:cs typeface="Open Sans" panose="020B0606030504020204" pitchFamily="2" charset="0"/>
            </a:rPr>
            <a:t>Low Comfort / High Connectivity</a:t>
          </a:r>
        </a:p>
      </dgm:t>
    </dgm:pt>
    <dgm:pt modelId="{E41FE646-8200-44C6-9EAD-4D83B3C6FEAA}" type="parTrans" cxnId="{6B5E88F7-9DCF-4A79-8E7E-5D1019A0F52B}">
      <dgm:prSet/>
      <dgm:spPr/>
      <dgm:t>
        <a:bodyPr/>
        <a:lstStyle/>
        <a:p>
          <a:endParaRPr lang="en-US"/>
        </a:p>
      </dgm:t>
    </dgm:pt>
    <dgm:pt modelId="{93F14CD0-4D43-43FA-A2E0-46A33D673772}" type="sibTrans" cxnId="{6B5E88F7-9DCF-4A79-8E7E-5D1019A0F52B}">
      <dgm:prSet/>
      <dgm:spPr/>
      <dgm:t>
        <a:bodyPr/>
        <a:lstStyle/>
        <a:p>
          <a:endParaRPr lang="en-US"/>
        </a:p>
      </dgm:t>
    </dgm:pt>
    <dgm:pt modelId="{AD376CBD-92D0-451A-A02E-E132F9D7B0A8}" type="pres">
      <dgm:prSet presAssocID="{3E3E986B-92F2-4909-973B-573006182C8B}" presName="matrix" presStyleCnt="0">
        <dgm:presLayoutVars>
          <dgm:chMax val="1"/>
          <dgm:dir/>
          <dgm:resizeHandles val="exact"/>
        </dgm:presLayoutVars>
      </dgm:prSet>
      <dgm:spPr/>
    </dgm:pt>
    <dgm:pt modelId="{6C27BD14-9859-4D94-BAFB-736672AD07B8}" type="pres">
      <dgm:prSet presAssocID="{3E3E986B-92F2-4909-973B-573006182C8B}" presName="axisShape" presStyleLbl="bgShp" presStyleIdx="0" presStyleCnt="1" custScaleX="129725"/>
      <dgm:spPr/>
    </dgm:pt>
    <dgm:pt modelId="{AEC62FE4-C411-4E3B-9911-63C032EA55F0}" type="pres">
      <dgm:prSet presAssocID="{3E3E986B-92F2-4909-973B-573006182C8B}" presName="rect1" presStyleLbl="node1" presStyleIdx="0" presStyleCnt="4" custScaleX="123801" custScaleY="97738" custLinFactNeighborX="-30373" custLinFactNeighborY="-8317">
        <dgm:presLayoutVars>
          <dgm:chMax val="0"/>
          <dgm:chPref val="0"/>
          <dgm:bulletEnabled val="1"/>
        </dgm:presLayoutVars>
      </dgm:prSet>
      <dgm:spPr/>
    </dgm:pt>
    <dgm:pt modelId="{FA9A7973-6983-433D-8B4A-393A5EBA12A3}" type="pres">
      <dgm:prSet presAssocID="{3E3E986B-92F2-4909-973B-573006182C8B}" presName="rect2" presStyleLbl="node1" presStyleIdx="1" presStyleCnt="4" custScaleX="123801" custScaleY="97738" custLinFactNeighborX="19221" custLinFactNeighborY="-8317">
        <dgm:presLayoutVars>
          <dgm:chMax val="0"/>
          <dgm:chPref val="0"/>
          <dgm:bulletEnabled val="1"/>
        </dgm:presLayoutVars>
      </dgm:prSet>
      <dgm:spPr/>
    </dgm:pt>
    <dgm:pt modelId="{1A2DC1F6-E4BD-4F08-98F8-9A7054E1C384}" type="pres">
      <dgm:prSet presAssocID="{3E3E986B-92F2-4909-973B-573006182C8B}" presName="rect3" presStyleLbl="node1" presStyleIdx="2" presStyleCnt="4" custScaleX="123801" custScaleY="97738" custLinFactNeighborX="-32188" custLinFactNeighborY="2589">
        <dgm:presLayoutVars>
          <dgm:chMax val="0"/>
          <dgm:chPref val="0"/>
          <dgm:bulletEnabled val="1"/>
        </dgm:presLayoutVars>
      </dgm:prSet>
      <dgm:spPr/>
    </dgm:pt>
    <dgm:pt modelId="{0D4522FD-80C5-4C22-9A4E-5D704530613E}" type="pres">
      <dgm:prSet presAssocID="{3E3E986B-92F2-4909-973B-573006182C8B}" presName="rect4" presStyleLbl="node1" presStyleIdx="3" presStyleCnt="4" custScaleX="123801" custScaleY="97738" custLinFactNeighborX="19164" custLinFactNeighborY="3194">
        <dgm:presLayoutVars>
          <dgm:chMax val="0"/>
          <dgm:chPref val="0"/>
          <dgm:bulletEnabled val="1"/>
        </dgm:presLayoutVars>
      </dgm:prSet>
      <dgm:spPr/>
    </dgm:pt>
  </dgm:ptLst>
  <dgm:cxnLst>
    <dgm:cxn modelId="{5B6B486B-6C86-4883-99FF-311DAAA131A0}" srcId="{3E3E986B-92F2-4909-973B-573006182C8B}" destId="{70C80857-C925-4BC6-B5F1-4D7ABDA59F77}" srcOrd="1" destOrd="0" parTransId="{E7087561-053F-4A4A-88C0-F675DD63C272}" sibTransId="{3D17C06D-671E-46D6-8E56-29D32BFD5810}"/>
    <dgm:cxn modelId="{A7625C74-5118-4872-A1FB-9A38AA955CF6}" type="presOf" srcId="{70C80857-C925-4BC6-B5F1-4D7ABDA59F77}" destId="{FA9A7973-6983-433D-8B4A-393A5EBA12A3}" srcOrd="0" destOrd="0" presId="urn:microsoft.com/office/officeart/2005/8/layout/matrix2"/>
    <dgm:cxn modelId="{D5E98D79-7962-417B-8B48-21525414F052}" type="presOf" srcId="{23D91244-2DBE-40BD-BBA2-13FD10367876}" destId="{1A2DC1F6-E4BD-4F08-98F8-9A7054E1C384}" srcOrd="0" destOrd="0" presId="urn:microsoft.com/office/officeart/2005/8/layout/matrix2"/>
    <dgm:cxn modelId="{606F7987-29AE-420B-81BB-CB31B9E59E83}" type="presOf" srcId="{0F03C266-5DF2-492D-B97A-67A09155C51A}" destId="{0D4522FD-80C5-4C22-9A4E-5D704530613E}" srcOrd="0" destOrd="0" presId="urn:microsoft.com/office/officeart/2005/8/layout/matrix2"/>
    <dgm:cxn modelId="{B1D9BDA1-3ADF-4BF9-AC95-66C97901BFBF}" srcId="{3E3E986B-92F2-4909-973B-573006182C8B}" destId="{23D91244-2DBE-40BD-BBA2-13FD10367876}" srcOrd="2" destOrd="0" parTransId="{724CBD67-FFAB-4325-B4FB-2699057924F4}" sibTransId="{3E582410-C401-4865-B634-04F3D0EFD8A0}"/>
    <dgm:cxn modelId="{5F5020BE-84B0-4DE3-BF86-C52FFAC7FE0A}" type="presOf" srcId="{3E3E986B-92F2-4909-973B-573006182C8B}" destId="{AD376CBD-92D0-451A-A02E-E132F9D7B0A8}" srcOrd="0" destOrd="0" presId="urn:microsoft.com/office/officeart/2005/8/layout/matrix2"/>
    <dgm:cxn modelId="{E69965E7-082C-4312-B869-20CAB97CE45F}" type="presOf" srcId="{0D7C4B1B-5540-47E9-8BA3-07E8A8EC9379}" destId="{AEC62FE4-C411-4E3B-9911-63C032EA55F0}" srcOrd="0" destOrd="0" presId="urn:microsoft.com/office/officeart/2005/8/layout/matrix2"/>
    <dgm:cxn modelId="{6B5E88F7-9DCF-4A79-8E7E-5D1019A0F52B}" srcId="{3E3E986B-92F2-4909-973B-573006182C8B}" destId="{0F03C266-5DF2-492D-B97A-67A09155C51A}" srcOrd="3" destOrd="0" parTransId="{E41FE646-8200-44C6-9EAD-4D83B3C6FEAA}" sibTransId="{93F14CD0-4D43-43FA-A2E0-46A33D673772}"/>
    <dgm:cxn modelId="{973A7BFF-E7DC-449A-AAE4-44FF84EFE9C3}" srcId="{3E3E986B-92F2-4909-973B-573006182C8B}" destId="{0D7C4B1B-5540-47E9-8BA3-07E8A8EC9379}" srcOrd="0" destOrd="0" parTransId="{04BB5733-EEF0-4EF8-8811-AEF566D70D29}" sibTransId="{D79AA750-AEA2-46AB-8AB4-F709E065353C}"/>
    <dgm:cxn modelId="{FF1AF1D1-899D-4870-BADE-F64CA322A3C8}" type="presParOf" srcId="{AD376CBD-92D0-451A-A02E-E132F9D7B0A8}" destId="{6C27BD14-9859-4D94-BAFB-736672AD07B8}" srcOrd="0" destOrd="0" presId="urn:microsoft.com/office/officeart/2005/8/layout/matrix2"/>
    <dgm:cxn modelId="{618FD947-F040-460E-8648-BF69100EC705}" type="presParOf" srcId="{AD376CBD-92D0-451A-A02E-E132F9D7B0A8}" destId="{AEC62FE4-C411-4E3B-9911-63C032EA55F0}" srcOrd="1" destOrd="0" presId="urn:microsoft.com/office/officeart/2005/8/layout/matrix2"/>
    <dgm:cxn modelId="{30103D39-0C17-4F3B-9DB7-203AB6E2E7FF}" type="presParOf" srcId="{AD376CBD-92D0-451A-A02E-E132F9D7B0A8}" destId="{FA9A7973-6983-433D-8B4A-393A5EBA12A3}" srcOrd="2" destOrd="0" presId="urn:microsoft.com/office/officeart/2005/8/layout/matrix2"/>
    <dgm:cxn modelId="{92741889-C874-4934-982C-2A0ED3808C91}" type="presParOf" srcId="{AD376CBD-92D0-451A-A02E-E132F9D7B0A8}" destId="{1A2DC1F6-E4BD-4F08-98F8-9A7054E1C384}" srcOrd="3" destOrd="0" presId="urn:microsoft.com/office/officeart/2005/8/layout/matrix2"/>
    <dgm:cxn modelId="{3CB9BA13-7722-462F-BD1E-C46169EAD4ED}" type="presParOf" srcId="{AD376CBD-92D0-451A-A02E-E132F9D7B0A8}" destId="{0D4522FD-80C5-4C22-9A4E-5D704530613E}" srcOrd="4" destOrd="0" presId="urn:microsoft.com/office/officeart/2005/8/layout/matrix2"/>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7BD14-9859-4D94-BAFB-736672AD07B8}">
      <dsp:nvSpPr>
        <dsp:cNvPr id="0" name=""/>
        <dsp:cNvSpPr/>
      </dsp:nvSpPr>
      <dsp:spPr>
        <a:xfrm>
          <a:off x="625121" y="0"/>
          <a:ext cx="8599413" cy="6628956"/>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C62FE4-C411-4E3B-9911-63C032EA55F0}">
      <dsp:nvSpPr>
        <dsp:cNvPr id="0" name=""/>
        <dsp:cNvSpPr/>
      </dsp:nvSpPr>
      <dsp:spPr>
        <a:xfrm>
          <a:off x="920315" y="240339"/>
          <a:ext cx="3282685" cy="2591603"/>
        </a:xfrm>
        <a:prstGeom prst="roundRect">
          <a:avLst/>
        </a:prstGeom>
        <a:solidFill>
          <a:srgbClr val="235A4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latin typeface="Open Sans" panose="020B0606030504020204" pitchFamily="2" charset="0"/>
              <a:ea typeface="Open Sans" panose="020B0606030504020204" pitchFamily="2" charset="0"/>
              <a:cs typeface="Open Sans" panose="020B0606030504020204" pitchFamily="2" charset="0"/>
            </a:rPr>
            <a:t>High Comfort/ Low Connectivity</a:t>
          </a:r>
        </a:p>
      </dsp:txBody>
      <dsp:txXfrm>
        <a:off x="1046827" y="366851"/>
        <a:ext cx="3029661" cy="2338579"/>
      </dsp:txXfrm>
    </dsp:sp>
    <dsp:sp modelId="{FA9A7973-6983-433D-8B4A-393A5EBA12A3}">
      <dsp:nvSpPr>
        <dsp:cNvPr id="0" name=""/>
        <dsp:cNvSpPr/>
      </dsp:nvSpPr>
      <dsp:spPr>
        <a:xfrm>
          <a:off x="5350950" y="240339"/>
          <a:ext cx="3282685" cy="2591603"/>
        </a:xfrm>
        <a:prstGeom prst="roundRect">
          <a:avLst/>
        </a:prstGeom>
        <a:solidFill>
          <a:srgbClr val="38B09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latin typeface="Open Sans" panose="020B0606030504020204" pitchFamily="2" charset="0"/>
              <a:ea typeface="Open Sans" panose="020B0606030504020204" pitchFamily="2" charset="0"/>
              <a:cs typeface="Open Sans" panose="020B0606030504020204" pitchFamily="2" charset="0"/>
            </a:rPr>
            <a:t>High Comfort / High Connectivity</a:t>
          </a:r>
        </a:p>
      </dsp:txBody>
      <dsp:txXfrm>
        <a:off x="5477462" y="366851"/>
        <a:ext cx="3029661" cy="2338579"/>
      </dsp:txXfrm>
    </dsp:sp>
    <dsp:sp modelId="{1A2DC1F6-E4BD-4F08-98F8-9A7054E1C384}">
      <dsp:nvSpPr>
        <dsp:cNvPr id="0" name=""/>
        <dsp:cNvSpPr/>
      </dsp:nvSpPr>
      <dsp:spPr>
        <a:xfrm>
          <a:off x="872189" y="3645130"/>
          <a:ext cx="3282685" cy="2591603"/>
        </a:xfrm>
        <a:prstGeom prst="roundRect">
          <a:avLst/>
        </a:prstGeom>
        <a:solidFill>
          <a:srgbClr val="D6DF4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latin typeface="Open Sans" panose="020B0606030504020204" pitchFamily="2" charset="0"/>
              <a:ea typeface="Open Sans" panose="020B0606030504020204" pitchFamily="2" charset="0"/>
              <a:cs typeface="Open Sans" panose="020B0606030504020204" pitchFamily="2" charset="0"/>
            </a:rPr>
            <a:t>Low Comfort/Low Connectivity</a:t>
          </a:r>
        </a:p>
      </dsp:txBody>
      <dsp:txXfrm>
        <a:off x="998701" y="3771642"/>
        <a:ext cx="3029661" cy="2338579"/>
      </dsp:txXfrm>
    </dsp:sp>
    <dsp:sp modelId="{0D4522FD-80C5-4C22-9A4E-5D704530613E}">
      <dsp:nvSpPr>
        <dsp:cNvPr id="0" name=""/>
        <dsp:cNvSpPr/>
      </dsp:nvSpPr>
      <dsp:spPr>
        <a:xfrm>
          <a:off x="5349439" y="3661172"/>
          <a:ext cx="3282685" cy="2591603"/>
        </a:xfrm>
        <a:prstGeom prst="roundRect">
          <a:avLst/>
        </a:prstGeom>
        <a:solidFill>
          <a:srgbClr val="F3AA1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latin typeface="Open Sans" panose="020B0606030504020204" pitchFamily="2" charset="0"/>
              <a:ea typeface="Open Sans" panose="020B0606030504020204" pitchFamily="2" charset="0"/>
              <a:cs typeface="Open Sans" panose="020B0606030504020204" pitchFamily="2" charset="0"/>
            </a:rPr>
            <a:t>Low Comfort / High Connectivity</a:t>
          </a:r>
        </a:p>
      </dsp:txBody>
      <dsp:txXfrm>
        <a:off x="5475951" y="3787684"/>
        <a:ext cx="3029661" cy="23385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7BD14-9859-4D94-BAFB-736672AD07B8}">
      <dsp:nvSpPr>
        <dsp:cNvPr id="0" name=""/>
        <dsp:cNvSpPr/>
      </dsp:nvSpPr>
      <dsp:spPr>
        <a:xfrm>
          <a:off x="-298065" y="0"/>
          <a:ext cx="4301757" cy="331605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C62FE4-C411-4E3B-9911-63C032EA55F0}">
      <dsp:nvSpPr>
        <dsp:cNvPr id="0" name=""/>
        <dsp:cNvSpPr/>
      </dsp:nvSpPr>
      <dsp:spPr>
        <a:xfrm>
          <a:off x="0" y="120227"/>
          <a:ext cx="1642125" cy="1296419"/>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High Comfort/ Low Connectivity</a:t>
          </a:r>
        </a:p>
      </dsp:txBody>
      <dsp:txXfrm>
        <a:off x="63286" y="183513"/>
        <a:ext cx="1515553" cy="1169847"/>
      </dsp:txXfrm>
    </dsp:sp>
    <dsp:sp modelId="{FA9A7973-6983-433D-8B4A-393A5EBA12A3}">
      <dsp:nvSpPr>
        <dsp:cNvPr id="0" name=""/>
        <dsp:cNvSpPr/>
      </dsp:nvSpPr>
      <dsp:spPr>
        <a:xfrm>
          <a:off x="2063501" y="120227"/>
          <a:ext cx="1642125" cy="1296419"/>
        </a:xfrm>
        <a:prstGeom prst="roundRect">
          <a:avLst/>
        </a:prstGeom>
        <a:solidFill>
          <a:srgbClr val="38B09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High Comfort / High Connectivity</a:t>
          </a:r>
        </a:p>
      </dsp:txBody>
      <dsp:txXfrm>
        <a:off x="2126787" y="183513"/>
        <a:ext cx="1515553" cy="1169847"/>
      </dsp:txXfrm>
    </dsp:sp>
    <dsp:sp modelId="{1A2DC1F6-E4BD-4F08-98F8-9A7054E1C384}">
      <dsp:nvSpPr>
        <dsp:cNvPr id="0" name=""/>
        <dsp:cNvSpPr/>
      </dsp:nvSpPr>
      <dsp:spPr>
        <a:xfrm>
          <a:off x="0" y="1823434"/>
          <a:ext cx="1642125" cy="1296419"/>
        </a:xfrm>
        <a:prstGeom prst="roundRect">
          <a:avLst/>
        </a:prstGeom>
        <a:solidFill>
          <a:srgbClr val="D6DF4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Low Comfort/Low Connectivity</a:t>
          </a:r>
        </a:p>
      </dsp:txBody>
      <dsp:txXfrm>
        <a:off x="63286" y="1886720"/>
        <a:ext cx="1515553" cy="1169847"/>
      </dsp:txXfrm>
    </dsp:sp>
    <dsp:sp modelId="{0D4522FD-80C5-4C22-9A4E-5D704530613E}">
      <dsp:nvSpPr>
        <dsp:cNvPr id="0" name=""/>
        <dsp:cNvSpPr/>
      </dsp:nvSpPr>
      <dsp:spPr>
        <a:xfrm>
          <a:off x="2063501" y="1831459"/>
          <a:ext cx="1642125" cy="1296419"/>
        </a:xfrm>
        <a:prstGeom prst="roundRect">
          <a:avLst/>
        </a:prstGeom>
        <a:solidFill>
          <a:srgbClr val="F3AA1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Low Comfort / High Connectivity</a:t>
          </a:r>
        </a:p>
      </dsp:txBody>
      <dsp:txXfrm>
        <a:off x="2126787" y="1894745"/>
        <a:ext cx="1515553" cy="11698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7BD14-9859-4D94-BAFB-736672AD07B8}">
      <dsp:nvSpPr>
        <dsp:cNvPr id="0" name=""/>
        <dsp:cNvSpPr/>
      </dsp:nvSpPr>
      <dsp:spPr>
        <a:xfrm>
          <a:off x="-298065" y="0"/>
          <a:ext cx="4301757" cy="331605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C62FE4-C411-4E3B-9911-63C032EA55F0}">
      <dsp:nvSpPr>
        <dsp:cNvPr id="0" name=""/>
        <dsp:cNvSpPr/>
      </dsp:nvSpPr>
      <dsp:spPr>
        <a:xfrm>
          <a:off x="0" y="120227"/>
          <a:ext cx="1642125" cy="1296419"/>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High Comfort/ Low Connectivity</a:t>
          </a:r>
        </a:p>
      </dsp:txBody>
      <dsp:txXfrm>
        <a:off x="63286" y="183513"/>
        <a:ext cx="1515553" cy="1169847"/>
      </dsp:txXfrm>
    </dsp:sp>
    <dsp:sp modelId="{FA9A7973-6983-433D-8B4A-393A5EBA12A3}">
      <dsp:nvSpPr>
        <dsp:cNvPr id="0" name=""/>
        <dsp:cNvSpPr/>
      </dsp:nvSpPr>
      <dsp:spPr>
        <a:xfrm>
          <a:off x="2063501" y="120227"/>
          <a:ext cx="1642125" cy="1296419"/>
        </a:xfrm>
        <a:prstGeom prst="roundRect">
          <a:avLst/>
        </a:prstGeom>
        <a:solidFill>
          <a:srgbClr val="38B09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High Comfort / High Connectivity</a:t>
          </a:r>
        </a:p>
      </dsp:txBody>
      <dsp:txXfrm>
        <a:off x="2126787" y="183513"/>
        <a:ext cx="1515553" cy="1169847"/>
      </dsp:txXfrm>
    </dsp:sp>
    <dsp:sp modelId="{1A2DC1F6-E4BD-4F08-98F8-9A7054E1C384}">
      <dsp:nvSpPr>
        <dsp:cNvPr id="0" name=""/>
        <dsp:cNvSpPr/>
      </dsp:nvSpPr>
      <dsp:spPr>
        <a:xfrm>
          <a:off x="0" y="1823434"/>
          <a:ext cx="1642125" cy="1296419"/>
        </a:xfrm>
        <a:prstGeom prst="roundRect">
          <a:avLst/>
        </a:prstGeom>
        <a:solidFill>
          <a:srgbClr val="D6DF4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Low Comfort/Low Connectivity</a:t>
          </a:r>
        </a:p>
      </dsp:txBody>
      <dsp:txXfrm>
        <a:off x="63286" y="1886720"/>
        <a:ext cx="1515553" cy="1169847"/>
      </dsp:txXfrm>
    </dsp:sp>
    <dsp:sp modelId="{0D4522FD-80C5-4C22-9A4E-5D704530613E}">
      <dsp:nvSpPr>
        <dsp:cNvPr id="0" name=""/>
        <dsp:cNvSpPr/>
      </dsp:nvSpPr>
      <dsp:spPr>
        <a:xfrm>
          <a:off x="2063501" y="1831459"/>
          <a:ext cx="1642125" cy="1296419"/>
        </a:xfrm>
        <a:prstGeom prst="roundRect">
          <a:avLst/>
        </a:prstGeom>
        <a:solidFill>
          <a:srgbClr val="F3AA1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latin typeface="Open Sans" panose="020B0606030504020204" pitchFamily="2" charset="0"/>
              <a:ea typeface="Open Sans" panose="020B0606030504020204" pitchFamily="2" charset="0"/>
              <a:cs typeface="Open Sans" panose="020B0606030504020204" pitchFamily="2" charset="0"/>
            </a:rPr>
            <a:t>Low Comfort / High Connectivity</a:t>
          </a:r>
        </a:p>
      </dsp:txBody>
      <dsp:txXfrm>
        <a:off x="2126787" y="1894745"/>
        <a:ext cx="1515553" cy="1169847"/>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d8e557ff0f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d8e557ff0f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11CA71CC-C6DB-0E05-1A66-006DD72E919B}"/>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2281E262-E432-CA6F-0539-7F0F42BC82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3E6C8A9E-9522-E503-0B2F-2AE8A56E58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a:t>Easier access to destinations = higher connectivity</a:t>
            </a:r>
            <a:endParaRPr lang="en-US"/>
          </a:p>
          <a:p>
            <a:r>
              <a:rPr lang="en-US"/>
              <a:t>Broken into areas accessible by 5, 10, and 15 minutes of biking. Shorter amount of time to access is weighted higher</a:t>
            </a:r>
          </a:p>
          <a:p>
            <a:pPr lvl="1"/>
            <a:r>
              <a:rPr lang="en-US"/>
              <a:t>Above average key destinations access = High Demand</a:t>
            </a:r>
          </a:p>
          <a:p>
            <a:pPr lvl="1"/>
            <a:r>
              <a:rPr lang="en-US"/>
              <a:t>Below average key destinations access = Low Demand</a:t>
            </a:r>
          </a:p>
          <a:p>
            <a:pPr marL="0" lvl="0" indent="0" algn="l" rtl="0">
              <a:spcBef>
                <a:spcPts val="0"/>
              </a:spcBef>
              <a:spcAft>
                <a:spcPts val="0"/>
              </a:spcAft>
              <a:buNone/>
            </a:pPr>
            <a:endParaRPr/>
          </a:p>
        </p:txBody>
      </p:sp>
    </p:spTree>
    <p:extLst>
      <p:ext uri="{BB962C8B-B14F-4D97-AF65-F5344CB8AC3E}">
        <p14:creationId xmlns:p14="http://schemas.microsoft.com/office/powerpoint/2010/main" val="3626639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18</a:t>
            </a:fld>
            <a:endParaRPr lang="en-US"/>
          </a:p>
        </p:txBody>
      </p:sp>
    </p:spTree>
    <p:extLst>
      <p:ext uri="{BB962C8B-B14F-4D97-AF65-F5344CB8AC3E}">
        <p14:creationId xmlns:p14="http://schemas.microsoft.com/office/powerpoint/2010/main" val="473520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D6C90A-0489-4A6F-917D-68C9BBF14A10}" type="slidenum">
              <a:rPr lang="en-US" smtClean="0"/>
              <a:pPr/>
              <a:t>19</a:t>
            </a:fld>
            <a:endParaRPr lang="en-US"/>
          </a:p>
        </p:txBody>
      </p:sp>
    </p:spTree>
    <p:extLst>
      <p:ext uri="{BB962C8B-B14F-4D97-AF65-F5344CB8AC3E}">
        <p14:creationId xmlns:p14="http://schemas.microsoft.com/office/powerpoint/2010/main" val="1905354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51E77CF-5AF7-E0BC-97FF-347AB528D125}"/>
            </a:ext>
          </a:extLst>
        </p:cNvPr>
        <p:cNvGrpSpPr/>
        <p:nvPr/>
      </p:nvGrpSpPr>
      <p:grpSpPr>
        <a:xfrm>
          <a:off x="0" y="0"/>
          <a:ext cx="0" cy="0"/>
          <a:chOff x="0" y="0"/>
          <a:chExt cx="0" cy="0"/>
        </a:xfrm>
      </p:grpSpPr>
      <p:sp>
        <p:nvSpPr>
          <p:cNvPr id="143" name="Google Shape;143;g3d8ac4fac92_0_246:notes">
            <a:extLst>
              <a:ext uri="{FF2B5EF4-FFF2-40B4-BE49-F238E27FC236}">
                <a16:creationId xmlns:a16="http://schemas.microsoft.com/office/drawing/2014/main" id="{5956AAC4-373A-28EF-0489-5A4179681A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d8ac4fac92_0_246:notes">
            <a:extLst>
              <a:ext uri="{FF2B5EF4-FFF2-40B4-BE49-F238E27FC236}">
                <a16:creationId xmlns:a16="http://schemas.microsoft.com/office/drawing/2014/main" id="{A479255D-CFA0-BD82-D0E9-FEC91E11E51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1149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CBA07401-E2C3-A8D1-E233-74EBD4FCF8AE}"/>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733F4D45-0EE4-90C9-BBB4-580B8AF83D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C8FFDB24-0B05-BBDD-3ABF-EC700A682D6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a:t>The high comfort/low connectivity roadways are generally seen in rural connections</a:t>
            </a:r>
          </a:p>
          <a:p>
            <a:pPr marL="171450" lvl="0" indent="-171450" algn="l" rtl="0">
              <a:spcBef>
                <a:spcPts val="0"/>
              </a:spcBef>
              <a:spcAft>
                <a:spcPts val="0"/>
              </a:spcAft>
            </a:pPr>
            <a:r>
              <a:rPr lang="en-US"/>
              <a:t>High connectivity roadways are concentrated in the cities as we would expect</a:t>
            </a:r>
          </a:p>
        </p:txBody>
      </p:sp>
    </p:spTree>
    <p:extLst>
      <p:ext uri="{BB962C8B-B14F-4D97-AF65-F5344CB8AC3E}">
        <p14:creationId xmlns:p14="http://schemas.microsoft.com/office/powerpoint/2010/main" val="2615975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D86414F2-BADD-56C0-ABD3-E73E41397089}"/>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714EF6A5-A627-723C-BE0A-86FFD38935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16CA6DEA-8D0E-D698-0CF6-C4D7DF1A5A1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a:t>As discussed above, the low comfort/high connectivity streets can create barriers for people walking and biking</a:t>
            </a:r>
          </a:p>
          <a:p>
            <a:pPr marL="0" lvl="0" indent="0" algn="l" rtl="0">
              <a:spcBef>
                <a:spcPts val="0"/>
              </a:spcBef>
              <a:spcAft>
                <a:spcPts val="0"/>
              </a:spcAft>
              <a:buNone/>
            </a:pPr>
            <a:endParaRPr/>
          </a:p>
        </p:txBody>
      </p:sp>
    </p:spTree>
    <p:extLst>
      <p:ext uri="{BB962C8B-B14F-4D97-AF65-F5344CB8AC3E}">
        <p14:creationId xmlns:p14="http://schemas.microsoft.com/office/powerpoint/2010/main" val="1602398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CC14B-B44D-C632-5044-AEB4AE96A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77088-5CD9-8055-4FD8-90D2423A7C1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3CA3B28-C669-928C-4E89-1C190E4F3C7B}"/>
              </a:ext>
            </a:extLst>
          </p:cNvPr>
          <p:cNvSpPr>
            <a:spLocks noGrp="1"/>
          </p:cNvSpPr>
          <p:nvPr>
            <p:ph type="body" idx="1"/>
          </p:nvPr>
        </p:nvSpPr>
        <p:spPr/>
        <p:txBody>
          <a:bodyPr/>
          <a:lstStyle/>
          <a:p>
            <a:r>
              <a:rPr lang="en-US"/>
              <a:t>Similar patterns to those shown in King City appear in cities across the county</a:t>
            </a:r>
          </a:p>
          <a:p>
            <a:r>
              <a:rPr lang="en-US"/>
              <a:t>High comfort/low connectivity streets are often neighborhood or more rural streets that mainly have residential land uses</a:t>
            </a:r>
          </a:p>
        </p:txBody>
      </p:sp>
    </p:spTree>
    <p:extLst>
      <p:ext uri="{BB962C8B-B14F-4D97-AF65-F5344CB8AC3E}">
        <p14:creationId xmlns:p14="http://schemas.microsoft.com/office/powerpoint/2010/main" val="1814806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00A59-F3A7-B2FF-1FBC-776C03F78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75E1F8-52B2-E5BA-DA3E-52DD6ACF85D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F7EA947-3842-A30C-D27A-9795787F7261}"/>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Low comfort/low connectivity streets are often rural county connections</a:t>
            </a:r>
          </a:p>
          <a:p>
            <a:pPr marL="158750" indent="0">
              <a:buNone/>
            </a:pPr>
            <a:endParaRPr lang="en-US"/>
          </a:p>
        </p:txBody>
      </p:sp>
    </p:spTree>
    <p:extLst>
      <p:ext uri="{BB962C8B-B14F-4D97-AF65-F5344CB8AC3E}">
        <p14:creationId xmlns:p14="http://schemas.microsoft.com/office/powerpoint/2010/main" val="3117268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502AB-5132-6EF8-0C74-52330A686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2CCC79-D739-ACEF-77BF-25C08AFEF47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11D72DA-0718-9692-4DDF-2957658E32E0}"/>
              </a:ext>
            </a:extLst>
          </p:cNvPr>
          <p:cNvSpPr>
            <a:spLocks noGrp="1"/>
          </p:cNvSpPr>
          <p:nvPr>
            <p:ph type="body" idx="1"/>
          </p:nvPr>
        </p:nvSpPr>
        <p:spPr/>
        <p:txBody>
          <a:bodyPr/>
          <a:lstStyle/>
          <a:p>
            <a:r>
              <a:rPr lang="en-US"/>
              <a:t>High comfort/high connectivity streets tend to be downtown areas with thoughtful walking and biking improvements or more local streets near parks and schools</a:t>
            </a:r>
          </a:p>
        </p:txBody>
      </p:sp>
    </p:spTree>
    <p:extLst>
      <p:ext uri="{BB962C8B-B14F-4D97-AF65-F5344CB8AC3E}">
        <p14:creationId xmlns:p14="http://schemas.microsoft.com/office/powerpoint/2010/main" val="745642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F991F-F270-AA9C-67AF-50EECFE30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A43F2-CA4E-5416-BA73-F2C90457289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332953D-FBA4-BF82-BB3F-5C479585D68F}"/>
              </a:ext>
            </a:extLst>
          </p:cNvPr>
          <p:cNvSpPr>
            <a:spLocks noGrp="1"/>
          </p:cNvSpPr>
          <p:nvPr>
            <p:ph type="body" idx="1"/>
          </p:nvPr>
        </p:nvSpPr>
        <p:spPr/>
        <p:txBody>
          <a:bodyPr/>
          <a:lstStyle/>
          <a:p>
            <a:r>
              <a:rPr lang="en-US"/>
              <a:t>Low comfort/high connectivity streets are the priority areas we’ve discussed. They are places where people may want to travel by walking or biking but do not feel comfortable doing so</a:t>
            </a:r>
          </a:p>
        </p:txBody>
      </p:sp>
    </p:spTree>
    <p:extLst>
      <p:ext uri="{BB962C8B-B14F-4D97-AF65-F5344CB8AC3E}">
        <p14:creationId xmlns:p14="http://schemas.microsoft.com/office/powerpoint/2010/main" val="526879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d8ac4fac92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d8ac4fac92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7466826D-B56D-3252-A993-6C390B4E7D31}"/>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CE6958E1-EAA7-BA29-3554-E413746EDE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5D48001F-4FD9-59A8-BFAA-34C137D400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To provide further context to the Comfort/Connectivty network using existing conditions data, as shown here the HIN overlays with our low comfort streets</a:t>
            </a:r>
            <a:endParaRPr/>
          </a:p>
        </p:txBody>
      </p:sp>
    </p:spTree>
    <p:extLst>
      <p:ext uri="{BB962C8B-B14F-4D97-AF65-F5344CB8AC3E}">
        <p14:creationId xmlns:p14="http://schemas.microsoft.com/office/powerpoint/2010/main" val="718756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C5D0440A-1A22-6747-43D9-E0E3A6CED85D}"/>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9BBAB471-828E-E6D9-DD5D-118DF9D8A68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0999225B-34D0-D29E-E0B5-D7A4535E76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2915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d8d0ee0269_1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d8d0ee0269_1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DD53-CAD1-8B02-9DFA-734963C4D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48F8C-F0A6-6C45-5823-0FC4C85243A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98D60DB-B9A7-CD42-02DE-5B3C875872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0110C7-E1D3-49DE-8142-A2D48B6D2DBF}"/>
              </a:ext>
            </a:extLst>
          </p:cNvPr>
          <p:cNvSpPr>
            <a:spLocks noGrp="1"/>
          </p:cNvSpPr>
          <p:nvPr>
            <p:ph type="sldNum" sz="quarter" idx="5"/>
          </p:nvPr>
        </p:nvSpPr>
        <p:spPr/>
        <p:txBody>
          <a:bodyPr/>
          <a:lstStyle/>
          <a:p>
            <a:fld id="{C1D6C90A-0489-4A6F-917D-68C9BBF14A10}" type="slidenum">
              <a:rPr lang="en-US" smtClean="0"/>
              <a:pPr/>
              <a:t>33</a:t>
            </a:fld>
            <a:endParaRPr lang="en-US"/>
          </a:p>
        </p:txBody>
      </p:sp>
    </p:spTree>
    <p:extLst>
      <p:ext uri="{BB962C8B-B14F-4D97-AF65-F5344CB8AC3E}">
        <p14:creationId xmlns:p14="http://schemas.microsoft.com/office/powerpoint/2010/main" val="3223244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CAF5ADDF-40B4-EC0D-1155-0EEB222604C7}"/>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25EE9EAE-9AF9-AC3A-86D7-6491748882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ED020991-B637-16F9-6952-98F4BF0DF6B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2439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460ED0DA-80AF-9EF9-E7EC-E02C81F6EBFC}"/>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6F6BDF2E-2902-FE0B-7E92-0B21BC3DF9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A997B2C2-1048-1472-1C70-00D7EBF36E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0340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179FAAC2-3644-9F0D-75B6-A89F38C79B15}"/>
            </a:ext>
          </a:extLst>
        </p:cNvPr>
        <p:cNvGrpSpPr/>
        <p:nvPr/>
      </p:nvGrpSpPr>
      <p:grpSpPr>
        <a:xfrm>
          <a:off x="0" y="0"/>
          <a:ext cx="0" cy="0"/>
          <a:chOff x="0" y="0"/>
          <a:chExt cx="0" cy="0"/>
        </a:xfrm>
      </p:grpSpPr>
      <p:sp>
        <p:nvSpPr>
          <p:cNvPr id="143" name="Google Shape;143;g3d8ac4fac92_0_246:notes">
            <a:extLst>
              <a:ext uri="{FF2B5EF4-FFF2-40B4-BE49-F238E27FC236}">
                <a16:creationId xmlns:a16="http://schemas.microsoft.com/office/drawing/2014/main" id="{65378C73-2369-9220-81F4-8EAE41A8F6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d8ac4fac92_0_246:notes">
            <a:extLst>
              <a:ext uri="{FF2B5EF4-FFF2-40B4-BE49-F238E27FC236}">
                <a16:creationId xmlns:a16="http://schemas.microsoft.com/office/drawing/2014/main" id="{93AE8639-2C79-FD3F-9B47-2961C651CB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342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Most children, seniors, and inexperienced bicyclist would feel safe walk and biking on these facilities</a:t>
            </a:r>
          </a:p>
          <a:p>
            <a:r>
              <a:rPr lang="en-US"/>
              <a:t>The mainstream adult population would be comfortable walking and “interested but concerned” bicyclists would feel safe riding on these facilities. </a:t>
            </a:r>
          </a:p>
          <a:p>
            <a:r>
              <a:rPr lang="en-US"/>
              <a:t>People who are enthused but confident” would still prefer dedicated crossings and bike facilities but would feel safe on these facilities.</a:t>
            </a:r>
          </a:p>
          <a:p>
            <a:r>
              <a:rPr lang="en-US"/>
              <a:t>Only the “strong and fearless” would use these high stress streets with high speeds and volumes. Bicycle and pedestrian facilities on these streets are limited or non-existent.</a:t>
            </a:r>
          </a:p>
          <a:p>
            <a:endParaRPr lang="en-US"/>
          </a:p>
        </p:txBody>
      </p:sp>
    </p:spTree>
    <p:extLst>
      <p:ext uri="{BB962C8B-B14F-4D97-AF65-F5344CB8AC3E}">
        <p14:creationId xmlns:p14="http://schemas.microsoft.com/office/powerpoint/2010/main" val="3565955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5323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54F05F03-9044-5211-FB08-0E9B0BC5596F}"/>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8FA04FAE-E7EF-B0A1-824D-75337AD45E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4038C05B-3198-603E-BD37-DD4504C04E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a:solidFill>
                  <a:srgbClr val="C00000"/>
                </a:solidFill>
                <a:effectLst/>
                <a:latin typeface="Arial"/>
                <a:ea typeface="Arial"/>
                <a:cs typeface="Arial"/>
                <a:sym typeface="Arial"/>
              </a:rPr>
              <a:t>LTS considers </a:t>
            </a:r>
            <a:r>
              <a:rPr lang="en-US"/>
              <a:t>things like how fast and busy the traffic is, how wide the lanes are, and whether there’s a bike lane or physical separation from cars to understand how comfortable or stressful a street feels for someone riding a bike.</a:t>
            </a:r>
          </a:p>
          <a:p>
            <a:pPr marL="0" lvl="0" indent="0" algn="l" rtl="0">
              <a:spcBef>
                <a:spcPts val="0"/>
              </a:spcBef>
              <a:spcAft>
                <a:spcPts val="0"/>
              </a:spcAft>
              <a:buNone/>
            </a:pPr>
            <a:endParaRPr lang="en-US"/>
          </a:p>
          <a:p>
            <a:pPr marL="0" lvl="0" indent="0" algn="l" rtl="0">
              <a:spcBef>
                <a:spcPts val="0"/>
              </a:spcBef>
              <a:spcAft>
                <a:spcPts val="0"/>
              </a:spcAft>
              <a:buNone/>
            </a:pPr>
            <a:r>
              <a:rPr lang="en-US"/>
              <a:t>we can identify which streets feel comfortable and which feel stressful for people biking.</a:t>
            </a:r>
          </a:p>
          <a:p>
            <a:pPr marL="0" lvl="0" indent="0" algn="l" rtl="0">
              <a:spcBef>
                <a:spcPts val="0"/>
              </a:spcBef>
              <a:spcAft>
                <a:spcPts val="0"/>
              </a:spcAft>
              <a:buNone/>
            </a:pPr>
            <a:endParaRPr lang="en-US" sz="1100" b="0" i="0" u="none" strike="noStrike" cap="none">
              <a:solidFill>
                <a:srgbClr val="C00000"/>
              </a:solidFill>
              <a:effectLst/>
              <a:latin typeface="Arial"/>
              <a:ea typeface="Arial"/>
              <a:cs typeface="Arial"/>
              <a:sym typeface="Arial"/>
            </a:endParaRPr>
          </a:p>
          <a:p>
            <a:pPr marL="0" lvl="0" indent="0" algn="l" rtl="0">
              <a:spcBef>
                <a:spcPts val="0"/>
              </a:spcBef>
              <a:spcAft>
                <a:spcPts val="0"/>
              </a:spcAft>
              <a:buNone/>
            </a:pPr>
            <a:r>
              <a:rPr lang="en-US"/>
              <a:t>This helps us plan for and design safer, more inviting routes that encourage more people to choose biking and we can proactively make facilities safer for that area already in use.</a:t>
            </a:r>
            <a:endParaRPr lang="en-US" sz="1100" b="0" i="0" u="none" strike="noStrike" cap="none">
              <a:solidFill>
                <a:srgbClr val="C00000"/>
              </a:solidFill>
              <a:effectLst/>
              <a:latin typeface="Arial"/>
              <a:ea typeface="Arial"/>
              <a:cs typeface="Arial"/>
              <a:sym typeface="Arial"/>
            </a:endParaRPr>
          </a:p>
          <a:p>
            <a:pPr marL="0" lvl="0" indent="0" algn="l" rtl="0">
              <a:spcBef>
                <a:spcPts val="0"/>
              </a:spcBef>
              <a:spcAft>
                <a:spcPts val="0"/>
              </a:spcAft>
              <a:buNone/>
            </a:pPr>
            <a:endParaRPr lang="en-US" sz="1100" b="0" i="0" u="none" strike="noStrike" cap="none">
              <a:solidFill>
                <a:srgbClr val="C00000"/>
              </a:solidFill>
              <a:effectLst/>
              <a:latin typeface="Arial"/>
              <a:ea typeface="Arial"/>
              <a:cs typeface="Arial"/>
              <a:sym typeface="Arial"/>
            </a:endParaRPr>
          </a:p>
          <a:p>
            <a:pPr marL="0" lvl="0" indent="0" algn="l" rtl="0">
              <a:spcBef>
                <a:spcPts val="0"/>
              </a:spcBef>
              <a:spcAft>
                <a:spcPts val="0"/>
              </a:spcAft>
              <a:buNone/>
            </a:pPr>
            <a:endParaRPr lang="en-US" sz="1100" b="0" i="0" u="none" strike="noStrike" cap="none">
              <a:solidFill>
                <a:srgbClr val="C00000"/>
              </a:solidFill>
              <a:effectLst/>
              <a:latin typeface="Arial"/>
              <a:ea typeface="Arial"/>
              <a:cs typeface="Arial"/>
              <a:sym typeface="Arial"/>
            </a:endParaRPr>
          </a:p>
          <a:p>
            <a:pPr marL="0" lvl="0" indent="0" algn="l" rtl="0">
              <a:spcBef>
                <a:spcPts val="0"/>
              </a:spcBef>
              <a:spcAft>
                <a:spcPts val="0"/>
              </a:spcAft>
              <a:buNone/>
            </a:pPr>
            <a:endParaRPr lang="en-US" sz="1100" b="1" i="0" u="sng" strike="noStrike" cap="none">
              <a:solidFill>
                <a:srgbClr val="C00000"/>
              </a:solidFill>
              <a:effectLst/>
              <a:latin typeface="Arial"/>
              <a:ea typeface="Arial"/>
              <a:cs typeface="Arial"/>
              <a:sym typeface="Arial"/>
            </a:endParaRPr>
          </a:p>
          <a:p>
            <a:pPr marL="0" lvl="0" indent="0" algn="l" rtl="0">
              <a:spcBef>
                <a:spcPts val="0"/>
              </a:spcBef>
              <a:spcAft>
                <a:spcPts val="0"/>
              </a:spcAft>
              <a:buNone/>
            </a:pPr>
            <a:r>
              <a:rPr lang="en-US" sz="1100" b="1" i="0" u="sng" strike="noStrike" cap="none">
                <a:solidFill>
                  <a:srgbClr val="C00000"/>
                </a:solidFill>
                <a:effectLst/>
                <a:latin typeface="Arial"/>
                <a:ea typeface="Arial"/>
                <a:cs typeface="Arial"/>
                <a:sym typeface="Arial"/>
              </a:rPr>
              <a:t>Percent of roadways with low (1-2) and high (3-4) LOS</a:t>
            </a:r>
            <a:endParaRPr lang="en-US" b="1" u="sng">
              <a:solidFill>
                <a:srgbClr val="C00000"/>
              </a:solidFill>
              <a:effectLst/>
            </a:endParaRPr>
          </a:p>
          <a:p>
            <a:pPr marL="0" lvl="0" indent="0" algn="l" rtl="0">
              <a:spcBef>
                <a:spcPts val="0"/>
              </a:spcBef>
              <a:spcAft>
                <a:spcPts val="0"/>
              </a:spcAft>
              <a:buNone/>
            </a:pPr>
            <a:endParaRPr lang="en-US" b="1" u="sng">
              <a:solidFill>
                <a:srgbClr val="C00000"/>
              </a:solidFill>
              <a:effectLst/>
            </a:endParaRP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CARMEL BY-THE-SEA</a:t>
            </a:r>
            <a:r>
              <a:rPr lang="en-US">
                <a:effectLst/>
              </a:rPr>
              <a:t> Low: </a:t>
            </a:r>
            <a:r>
              <a:rPr lang="en-US" sz="1100" b="0" i="0" u="none" strike="noStrike" cap="none">
                <a:solidFill>
                  <a:srgbClr val="000000"/>
                </a:solidFill>
                <a:effectLst/>
                <a:latin typeface="Arial"/>
                <a:ea typeface="Arial"/>
                <a:cs typeface="Arial"/>
                <a:sym typeface="Arial"/>
              </a:rPr>
              <a:t>85%</a:t>
            </a:r>
            <a:r>
              <a:rPr lang="en-US">
                <a:effectLst/>
              </a:rPr>
              <a:t> High: </a:t>
            </a:r>
            <a:r>
              <a:rPr lang="en-US" sz="1100" b="0" i="0" u="none" strike="noStrike" cap="none">
                <a:solidFill>
                  <a:srgbClr val="000000"/>
                </a:solidFill>
                <a:effectLst/>
                <a:latin typeface="Arial"/>
                <a:ea typeface="Arial"/>
                <a:cs typeface="Arial"/>
                <a:sym typeface="Arial"/>
              </a:rPr>
              <a:t>15%</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DEL REY OAKS</a:t>
            </a:r>
            <a:r>
              <a:rPr lang="en-US">
                <a:effectLst/>
              </a:rPr>
              <a:t> Low: </a:t>
            </a:r>
            <a:r>
              <a:rPr lang="en-US" sz="1100" b="0" i="0" u="none" strike="noStrike" cap="none">
                <a:solidFill>
                  <a:srgbClr val="000000"/>
                </a:solidFill>
                <a:effectLst/>
                <a:latin typeface="Arial"/>
                <a:ea typeface="Arial"/>
                <a:cs typeface="Arial"/>
                <a:sym typeface="Arial"/>
              </a:rPr>
              <a:t>82%</a:t>
            </a:r>
            <a:r>
              <a:rPr lang="en-US">
                <a:effectLst/>
              </a:rPr>
              <a:t> High: </a:t>
            </a:r>
            <a:r>
              <a:rPr lang="en-US" sz="1100" b="0" i="0" u="none" strike="noStrike" cap="none">
                <a:solidFill>
                  <a:srgbClr val="000000"/>
                </a:solidFill>
                <a:effectLst/>
                <a:latin typeface="Arial"/>
                <a:ea typeface="Arial"/>
                <a:cs typeface="Arial"/>
                <a:sym typeface="Arial"/>
              </a:rPr>
              <a:t>18%</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GONZALES</a:t>
            </a:r>
            <a:r>
              <a:rPr lang="en-US">
                <a:effectLst/>
              </a:rPr>
              <a:t> </a:t>
            </a:r>
            <a:r>
              <a:rPr lang="en-US" sz="1100" b="0" i="0" u="none" strike="noStrike" cap="none">
                <a:solidFill>
                  <a:srgbClr val="000000"/>
                </a:solidFill>
                <a:effectLst/>
                <a:latin typeface="Arial"/>
                <a:ea typeface="Arial"/>
                <a:cs typeface="Arial"/>
                <a:sym typeface="Arial"/>
              </a:rPr>
              <a:t>83%, 17%</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GREENFIELD</a:t>
            </a:r>
            <a:r>
              <a:rPr lang="en-US">
                <a:effectLst/>
              </a:rPr>
              <a:t> </a:t>
            </a:r>
            <a:r>
              <a:rPr lang="en-US" sz="1100" b="0" i="0" u="none" strike="noStrike" cap="none">
                <a:solidFill>
                  <a:srgbClr val="000000"/>
                </a:solidFill>
                <a:effectLst/>
                <a:latin typeface="Arial"/>
                <a:ea typeface="Arial"/>
                <a:cs typeface="Arial"/>
                <a:sym typeface="Arial"/>
              </a:rPr>
              <a:t>82%, 18%</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KING CITY</a:t>
            </a:r>
            <a:r>
              <a:rPr lang="en-US">
                <a:effectLst/>
              </a:rPr>
              <a:t> </a:t>
            </a:r>
            <a:r>
              <a:rPr lang="en-US" sz="1100" b="0" i="0" u="none" strike="noStrike" cap="none">
                <a:solidFill>
                  <a:srgbClr val="000000"/>
                </a:solidFill>
                <a:effectLst/>
                <a:latin typeface="Arial"/>
                <a:ea typeface="Arial"/>
                <a:cs typeface="Arial"/>
                <a:sym typeface="Arial"/>
              </a:rPr>
              <a:t>80%, 20%</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MARINA</a:t>
            </a:r>
            <a:r>
              <a:rPr lang="en-US">
                <a:effectLst/>
              </a:rPr>
              <a:t> </a:t>
            </a:r>
            <a:r>
              <a:rPr lang="en-US" sz="1100" b="0" i="0" u="none" strike="noStrike" cap="none">
                <a:solidFill>
                  <a:srgbClr val="000000"/>
                </a:solidFill>
                <a:effectLst/>
                <a:latin typeface="Arial"/>
                <a:ea typeface="Arial"/>
                <a:cs typeface="Arial"/>
                <a:sym typeface="Arial"/>
              </a:rPr>
              <a:t>81%, 19%</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MONTEREY</a:t>
            </a:r>
            <a:r>
              <a:rPr lang="en-US">
                <a:effectLst/>
              </a:rPr>
              <a:t> </a:t>
            </a:r>
            <a:r>
              <a:rPr lang="en-US" sz="1100" b="0" i="0" u="none" strike="noStrike" cap="none">
                <a:solidFill>
                  <a:srgbClr val="000000"/>
                </a:solidFill>
                <a:effectLst/>
                <a:latin typeface="Arial"/>
                <a:ea typeface="Arial"/>
                <a:cs typeface="Arial"/>
                <a:sym typeface="Arial"/>
              </a:rPr>
              <a:t>80%, 20%</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PACIFIC GROVE</a:t>
            </a:r>
            <a:r>
              <a:rPr lang="en-US">
                <a:effectLst/>
              </a:rPr>
              <a:t> </a:t>
            </a:r>
            <a:r>
              <a:rPr lang="en-US" sz="1100" b="0" i="0" u="none" strike="noStrike" cap="none">
                <a:solidFill>
                  <a:srgbClr val="000000"/>
                </a:solidFill>
                <a:effectLst/>
                <a:latin typeface="Arial"/>
                <a:ea typeface="Arial"/>
                <a:cs typeface="Arial"/>
                <a:sym typeface="Arial"/>
              </a:rPr>
              <a:t>79%, 21%</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SALINAS</a:t>
            </a:r>
            <a:r>
              <a:rPr lang="en-US">
                <a:effectLst/>
              </a:rPr>
              <a:t> </a:t>
            </a:r>
            <a:r>
              <a:rPr lang="en-US" sz="1100" b="0" i="0" u="none" strike="noStrike" cap="none">
                <a:solidFill>
                  <a:srgbClr val="000000"/>
                </a:solidFill>
                <a:effectLst/>
                <a:latin typeface="Arial"/>
                <a:ea typeface="Arial"/>
                <a:cs typeface="Arial"/>
                <a:sym typeface="Arial"/>
              </a:rPr>
              <a:t>83%, 17%</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SAND CITY</a:t>
            </a:r>
            <a:r>
              <a:rPr lang="en-US">
                <a:effectLst/>
              </a:rPr>
              <a:t> </a:t>
            </a:r>
            <a:r>
              <a:rPr lang="en-US" sz="1100" b="0" i="0" u="none" strike="noStrike" cap="none">
                <a:solidFill>
                  <a:srgbClr val="000000"/>
                </a:solidFill>
                <a:effectLst/>
                <a:latin typeface="Arial"/>
                <a:ea typeface="Arial"/>
                <a:cs typeface="Arial"/>
                <a:sym typeface="Arial"/>
              </a:rPr>
              <a:t>73%, 27%</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SEASIDE</a:t>
            </a:r>
            <a:r>
              <a:rPr lang="en-US">
                <a:effectLst/>
              </a:rPr>
              <a:t> </a:t>
            </a:r>
            <a:r>
              <a:rPr lang="en-US" sz="1100" b="0" i="0" u="none" strike="noStrike" cap="none">
                <a:solidFill>
                  <a:srgbClr val="000000"/>
                </a:solidFill>
                <a:effectLst/>
                <a:latin typeface="Arial"/>
                <a:ea typeface="Arial"/>
                <a:cs typeface="Arial"/>
                <a:sym typeface="Arial"/>
              </a:rPr>
              <a:t>81%, 19%</a:t>
            </a:r>
            <a:r>
              <a:rPr lang="en-US">
                <a:effectLst/>
              </a:rPr>
              <a:t> </a:t>
            </a:r>
          </a:p>
          <a:p>
            <a:pPr marL="0" lvl="0" indent="0" algn="l" rtl="0">
              <a:spcBef>
                <a:spcPts val="0"/>
              </a:spcBef>
              <a:spcAft>
                <a:spcPts val="0"/>
              </a:spcAft>
              <a:buNone/>
            </a:pPr>
            <a:r>
              <a:rPr lang="en-US" sz="1100" b="1" i="0" u="none" strike="noStrike" cap="none">
                <a:solidFill>
                  <a:srgbClr val="000000"/>
                </a:solidFill>
                <a:effectLst/>
                <a:latin typeface="Arial"/>
                <a:ea typeface="Arial"/>
                <a:cs typeface="Arial"/>
                <a:sym typeface="Arial"/>
              </a:rPr>
              <a:t>SOLEDAD</a:t>
            </a:r>
            <a:r>
              <a:rPr lang="en-US">
                <a:effectLst/>
              </a:rPr>
              <a:t> </a:t>
            </a:r>
            <a:r>
              <a:rPr lang="en-US" sz="1100" b="0" i="0" u="none" strike="noStrike" cap="none">
                <a:solidFill>
                  <a:srgbClr val="000000"/>
                </a:solidFill>
                <a:effectLst/>
                <a:latin typeface="Arial"/>
                <a:ea typeface="Arial"/>
                <a:cs typeface="Arial"/>
                <a:sym typeface="Arial"/>
              </a:rPr>
              <a:t>87%, 13%</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i="0" u="none" strike="noStrike" cap="none">
                <a:solidFill>
                  <a:srgbClr val="000000"/>
                </a:solidFill>
                <a:effectLst/>
                <a:latin typeface="Arial"/>
                <a:cs typeface="Arial"/>
                <a:sym typeface="Arial"/>
              </a:rPr>
              <a:t>UNINCORPORATED</a:t>
            </a:r>
            <a:r>
              <a:rPr lang="en-US">
                <a:effectLst/>
              </a:rPr>
              <a:t> </a:t>
            </a:r>
            <a:r>
              <a:rPr lang="en-US" sz="1100" b="0" i="0" u="none" strike="noStrike" cap="none">
                <a:solidFill>
                  <a:srgbClr val="000000"/>
                </a:solidFill>
                <a:effectLst/>
                <a:latin typeface="Arial"/>
                <a:ea typeface="Arial"/>
                <a:cs typeface="Arial"/>
                <a:sym typeface="Arial"/>
              </a:rPr>
              <a:t>54%, 46%</a:t>
            </a:r>
            <a:r>
              <a:rPr lang="en-US">
                <a:effectLst/>
              </a:rPr>
              <a:t> </a:t>
            </a:r>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2686611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AC1C0E7D-DCCC-315A-33A8-8D95ACDB8514}"/>
            </a:ext>
          </a:extLst>
        </p:cNvPr>
        <p:cNvGrpSpPr/>
        <p:nvPr/>
      </p:nvGrpSpPr>
      <p:grpSpPr>
        <a:xfrm>
          <a:off x="0" y="0"/>
          <a:ext cx="0" cy="0"/>
          <a:chOff x="0" y="0"/>
          <a:chExt cx="0" cy="0"/>
        </a:xfrm>
      </p:grpSpPr>
      <p:sp>
        <p:nvSpPr>
          <p:cNvPr id="159" name="Google Shape;159;g26e74613376_0_34:notes">
            <a:extLst>
              <a:ext uri="{FF2B5EF4-FFF2-40B4-BE49-F238E27FC236}">
                <a16:creationId xmlns:a16="http://schemas.microsoft.com/office/drawing/2014/main" id="{78BF3598-EA9F-B737-90B3-A70EF9F6BA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74613376_0_34:notes">
            <a:extLst>
              <a:ext uri="{FF2B5EF4-FFF2-40B4-BE49-F238E27FC236}">
                <a16:creationId xmlns:a16="http://schemas.microsoft.com/office/drawing/2014/main" id="{3F6405CA-EFA7-AA10-7DC9-2B38CD1AA3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8934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DFEFDD"/>
        </a:solidFill>
        <a:effectLst/>
      </p:bgPr>
    </p:bg>
    <p:spTree>
      <p:nvGrpSpPr>
        <p:cNvPr id="1" name="Shape 9"/>
        <p:cNvGrpSpPr/>
        <p:nvPr/>
      </p:nvGrpSpPr>
      <p:grpSpPr>
        <a:xfrm>
          <a:off x="0" y="0"/>
          <a:ext cx="0" cy="0"/>
          <a:chOff x="0" y="0"/>
          <a:chExt cx="0" cy="0"/>
        </a:xfrm>
      </p:grpSpPr>
      <p:sp>
        <p:nvSpPr>
          <p:cNvPr id="10" name="Google Shape;10;p2"/>
          <p:cNvSpPr txBox="1"/>
          <p:nvPr/>
        </p:nvSpPr>
        <p:spPr>
          <a:xfrm>
            <a:off x="2765400" y="744575"/>
            <a:ext cx="10950600" cy="4405500"/>
          </a:xfrm>
          <a:prstGeom prst="rect">
            <a:avLst/>
          </a:prstGeom>
          <a:noFill/>
          <a:ln>
            <a:noFill/>
          </a:ln>
        </p:spPr>
        <p:txBody>
          <a:bodyPr spcFirstLastPara="1" wrap="square" lIns="196225" tIns="196225" rIns="196225" bIns="196225" anchor="b" anchorCtr="0">
            <a:normAutofit/>
          </a:bodyPr>
          <a:lstStyle/>
          <a:p>
            <a:pPr marL="0" lvl="0" indent="0" algn="l" rtl="0">
              <a:spcBef>
                <a:spcPts val="0"/>
              </a:spcBef>
              <a:spcAft>
                <a:spcPts val="0"/>
              </a:spcAft>
              <a:buNone/>
            </a:pPr>
            <a:endParaRPr sz="11161" b="1">
              <a:solidFill>
                <a:srgbClr val="000000"/>
              </a:solidFill>
              <a:latin typeface="Open Sans"/>
              <a:ea typeface="Open Sans"/>
              <a:cs typeface="Open Sans"/>
              <a:sym typeface="Open Sans"/>
            </a:endParaRPr>
          </a:p>
        </p:txBody>
      </p:sp>
      <p:pic>
        <p:nvPicPr>
          <p:cNvPr id="12" name="Google Shape;12;p2" title="words_lines_wheels.png"/>
          <p:cNvPicPr preferRelativeResize="0"/>
          <p:nvPr/>
        </p:nvPicPr>
        <p:blipFill rotWithShape="1">
          <a:blip r:embed="rId2">
            <a:alphaModFix/>
          </a:blip>
          <a:srcRect r="57681"/>
          <a:stretch/>
        </p:blipFill>
        <p:spPr>
          <a:xfrm>
            <a:off x="1258038" y="7548876"/>
            <a:ext cx="1507374" cy="1659225"/>
          </a:xfrm>
          <a:prstGeom prst="rect">
            <a:avLst/>
          </a:prstGeom>
          <a:noFill/>
          <a:ln>
            <a:noFill/>
          </a:ln>
        </p:spPr>
      </p:pic>
      <p:sp>
        <p:nvSpPr>
          <p:cNvPr id="14" name="Google Shape;14;p2"/>
          <p:cNvSpPr txBox="1">
            <a:spLocks noGrp="1"/>
          </p:cNvSpPr>
          <p:nvPr>
            <p:ph type="ctrTitle"/>
          </p:nvPr>
        </p:nvSpPr>
        <p:spPr>
          <a:xfrm>
            <a:off x="2765400" y="995400"/>
            <a:ext cx="11838900" cy="4084200"/>
          </a:xfrm>
          <a:prstGeom prst="rect">
            <a:avLst/>
          </a:prstGeom>
        </p:spPr>
        <p:txBody>
          <a:bodyPr spcFirstLastPara="1" wrap="square" lIns="0" tIns="91425" rIns="91425" bIns="91425" anchor="b" anchorCtr="0">
            <a:noAutofit/>
          </a:bodyPr>
          <a:lstStyle>
            <a:lvl1pPr lvl="0">
              <a:spcBef>
                <a:spcPts val="0"/>
              </a:spcBef>
              <a:spcAft>
                <a:spcPts val="0"/>
              </a:spcAft>
              <a:buClr>
                <a:srgbClr val="4C4C4E"/>
              </a:buClr>
              <a:buSzPts val="9400"/>
              <a:buFont typeface="Open Sans"/>
              <a:buNone/>
              <a:defRPr sz="9400">
                <a:solidFill>
                  <a:srgbClr val="4C4C4E"/>
                </a:solidFill>
                <a:latin typeface="Open Sans"/>
                <a:ea typeface="Open Sans"/>
                <a:cs typeface="Open Sans"/>
                <a:sym typeface="Open Sans"/>
              </a:defRPr>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a:r>
              <a:rPr lang="en-US"/>
              <a:t>Click to edit Master title style</a:t>
            </a:r>
            <a:endParaRPr/>
          </a:p>
        </p:txBody>
      </p:sp>
      <p:sp>
        <p:nvSpPr>
          <p:cNvPr id="15" name="Google Shape;15;p2"/>
          <p:cNvSpPr txBox="1">
            <a:spLocks noGrp="1"/>
          </p:cNvSpPr>
          <p:nvPr>
            <p:ph type="subTitle" idx="1"/>
          </p:nvPr>
        </p:nvSpPr>
        <p:spPr>
          <a:xfrm>
            <a:off x="2765400" y="5013062"/>
            <a:ext cx="10950600" cy="14601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rgbClr val="4C4C4E"/>
              </a:buClr>
              <a:buSzPts val="4800"/>
              <a:buFont typeface="Open Sans"/>
              <a:buNone/>
              <a:defRPr sz="4800">
                <a:solidFill>
                  <a:srgbClr val="4C4C4E"/>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r>
              <a:rPr lang="en-US"/>
              <a:t>Click to edit Master subtitle style</a:t>
            </a:r>
            <a:endParaRPr/>
          </a:p>
        </p:txBody>
      </p:sp>
      <p:sp>
        <p:nvSpPr>
          <p:cNvPr id="16" name="Google Shape;16;p2"/>
          <p:cNvSpPr txBox="1">
            <a:spLocks noGrp="1"/>
          </p:cNvSpPr>
          <p:nvPr>
            <p:ph type="subTitle" idx="2"/>
          </p:nvPr>
        </p:nvSpPr>
        <p:spPr>
          <a:xfrm>
            <a:off x="2926856" y="8263431"/>
            <a:ext cx="5298300" cy="7350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rgbClr val="4C4C4E"/>
              </a:buClr>
              <a:buSzPts val="2400"/>
              <a:buNone/>
              <a:defRPr sz="2400" b="1">
                <a:solidFill>
                  <a:srgbClr val="4C4C4E"/>
                </a:solidFill>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r>
              <a:rPr lang="en-US"/>
              <a:t>Click to edit Master subtitle style</a:t>
            </a:r>
            <a:endParaRPr/>
          </a:p>
        </p:txBody>
      </p:sp>
      <p:pic>
        <p:nvPicPr>
          <p:cNvPr id="3" name="Picture 2">
            <a:extLst>
              <a:ext uri="{FF2B5EF4-FFF2-40B4-BE49-F238E27FC236}">
                <a16:creationId xmlns:a16="http://schemas.microsoft.com/office/drawing/2014/main" id="{95188BE3-BDF8-9C68-1051-8B70CAFBCC89}"/>
              </a:ext>
            </a:extLst>
          </p:cNvPr>
          <p:cNvPicPr>
            <a:picLocks noChangeAspect="1"/>
          </p:cNvPicPr>
          <p:nvPr userDrawn="1"/>
        </p:nvPicPr>
        <p:blipFill>
          <a:blip r:embed="rId3"/>
          <a:stretch>
            <a:fillRect/>
          </a:stretch>
        </p:blipFill>
        <p:spPr>
          <a:xfrm>
            <a:off x="15083276" y="7215417"/>
            <a:ext cx="3204724" cy="2831028"/>
          </a:xfrm>
          <a:prstGeom prst="rect">
            <a:avLst/>
          </a:prstGeom>
        </p:spPr>
      </p:pic>
    </p:spTree>
  </p:cSld>
  <p:clrMapOvr>
    <a:masterClrMapping/>
  </p:clrMapOvr>
  <p:extLst>
    <p:ext uri="{DCECCB84-F9BA-43D5-87BE-67443E8EF086}">
      <p15:sldGuideLst xmlns:p15="http://schemas.microsoft.com/office/powerpoint/2012/main">
        <p15:guide id="1" orient="horz" pos="3240">
          <p15:clr>
            <a:srgbClr val="E46962"/>
          </p15:clr>
        </p15:guide>
        <p15:guide id="2" pos="5760">
          <p15:clr>
            <a:srgbClr val="E46962"/>
          </p15:clr>
        </p15:guide>
        <p15:guide id="3" pos="1742">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 Sla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48A7A-06BB-1E9B-49C6-50F25D9953FF}"/>
              </a:ext>
            </a:extLst>
          </p:cNvPr>
          <p:cNvSpPr>
            <a:spLocks noGrp="1"/>
          </p:cNvSpPr>
          <p:nvPr>
            <p:ph type="title" hasCustomPrompt="1"/>
          </p:nvPr>
        </p:nvSpPr>
        <p:spPr>
          <a:xfrm>
            <a:off x="919113" y="1024897"/>
            <a:ext cx="15773400" cy="918204"/>
          </a:xfrm>
        </p:spPr>
        <p:txBody>
          <a:bodyPr anchor="t" anchorCtr="0"/>
          <a:lstStyle>
            <a:lvl1pPr>
              <a:defRPr b="1">
                <a:solidFill>
                  <a:schemeClr val="bg1"/>
                </a:solidFill>
                <a:latin typeface="Albert Sans" pitchFamily="2" charset="0"/>
              </a:defRPr>
            </a:lvl1pPr>
          </a:lstStyle>
          <a:p>
            <a:r>
              <a:rPr lang="en-US"/>
              <a:t>Place Your Title Here</a:t>
            </a:r>
          </a:p>
        </p:txBody>
      </p:sp>
      <p:sp>
        <p:nvSpPr>
          <p:cNvPr id="4" name="Footer Placeholder 3">
            <a:extLst>
              <a:ext uri="{FF2B5EF4-FFF2-40B4-BE49-F238E27FC236}">
                <a16:creationId xmlns:a16="http://schemas.microsoft.com/office/drawing/2014/main" id="{BA1DDCD6-D096-AA71-645A-FB897EE925F5}"/>
              </a:ext>
            </a:extLst>
          </p:cNvPr>
          <p:cNvSpPr>
            <a:spLocks noGrp="1"/>
          </p:cNvSpPr>
          <p:nvPr>
            <p:ph type="ftr" sz="quarter" idx="11"/>
          </p:nvPr>
        </p:nvSpPr>
        <p:spPr>
          <a:xfrm>
            <a:off x="9144001" y="9456212"/>
            <a:ext cx="8224886" cy="276999"/>
          </a:xfrm>
          <a:prstGeom prst="rect">
            <a:avLst/>
          </a:prstGeom>
        </p:spPr>
        <p:txBody>
          <a:bodyPr lIns="0" tIns="0" rIns="0" bIns="0"/>
          <a:lstStyle>
            <a:lvl1pPr algn="r">
              <a:defRPr sz="1800">
                <a:solidFill>
                  <a:schemeClr val="bg1"/>
                </a:solidFill>
                <a:latin typeface="Albert Sans" pitchFamily="2" charset="0"/>
              </a:defRPr>
            </a:lvl1pPr>
          </a:lstStyle>
          <a:p>
            <a:pPr defTabSz="1371600">
              <a:buClrTx/>
              <a:defRPr/>
            </a:pPr>
            <a:r>
              <a:rPr lang="en-US" kern="1200">
                <a:solidFill>
                  <a:prstClr val="white"/>
                </a:solidFill>
                <a:ea typeface="+mn-ea"/>
                <a:cs typeface="+mn-cs"/>
              </a:rPr>
              <a:t>Presentation Name or Project Title</a:t>
            </a:r>
          </a:p>
        </p:txBody>
      </p:sp>
      <p:cxnSp>
        <p:nvCxnSpPr>
          <p:cNvPr id="6" name="Straight Connector 5">
            <a:extLst>
              <a:ext uri="{FF2B5EF4-FFF2-40B4-BE49-F238E27FC236}">
                <a16:creationId xmlns:a16="http://schemas.microsoft.com/office/drawing/2014/main" id="{9BFCDBD6-6FE4-06B6-1304-566E2A920252}"/>
              </a:ext>
            </a:extLst>
          </p:cNvPr>
          <p:cNvCxnSpPr>
            <a:cxnSpLocks/>
          </p:cNvCxnSpPr>
          <p:nvPr userDrawn="1"/>
        </p:nvCxnSpPr>
        <p:spPr>
          <a:xfrm>
            <a:off x="919113" y="9262103"/>
            <a:ext cx="164592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E766C90E-2323-63B4-04D9-63E102ADFA6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19115" y="9469703"/>
            <a:ext cx="1996284" cy="282806"/>
          </a:xfrm>
          <a:prstGeom prst="rect">
            <a:avLst/>
          </a:prstGeom>
        </p:spPr>
      </p:pic>
    </p:spTree>
    <p:extLst>
      <p:ext uri="{BB962C8B-B14F-4D97-AF65-F5344CB8AC3E}">
        <p14:creationId xmlns:p14="http://schemas.microsoft.com/office/powerpoint/2010/main" val="2618490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DFEFDD"/>
        </a:solidFill>
        <a:effectLst/>
      </p:bgPr>
    </p:bg>
    <p:spTree>
      <p:nvGrpSpPr>
        <p:cNvPr id="1" name="Shape 9"/>
        <p:cNvGrpSpPr/>
        <p:nvPr/>
      </p:nvGrpSpPr>
      <p:grpSpPr>
        <a:xfrm>
          <a:off x="0" y="0"/>
          <a:ext cx="0" cy="0"/>
          <a:chOff x="0" y="0"/>
          <a:chExt cx="0" cy="0"/>
        </a:xfrm>
      </p:grpSpPr>
      <p:sp>
        <p:nvSpPr>
          <p:cNvPr id="10" name="Google Shape;10;p2"/>
          <p:cNvSpPr txBox="1"/>
          <p:nvPr/>
        </p:nvSpPr>
        <p:spPr>
          <a:xfrm>
            <a:off x="2765400" y="744575"/>
            <a:ext cx="10950600" cy="4405500"/>
          </a:xfrm>
          <a:prstGeom prst="rect">
            <a:avLst/>
          </a:prstGeom>
          <a:noFill/>
          <a:ln>
            <a:noFill/>
          </a:ln>
        </p:spPr>
        <p:txBody>
          <a:bodyPr spcFirstLastPara="1" wrap="square" lIns="196225" tIns="196225" rIns="196225" bIns="196225" anchor="b" anchorCtr="0">
            <a:normAutofit/>
          </a:bodyPr>
          <a:lstStyle/>
          <a:p>
            <a:pPr marL="0" lvl="0" indent="0" algn="l" rtl="0">
              <a:spcBef>
                <a:spcPts val="0"/>
              </a:spcBef>
              <a:spcAft>
                <a:spcPts val="0"/>
              </a:spcAft>
              <a:buNone/>
            </a:pPr>
            <a:endParaRPr sz="11161" b="1">
              <a:solidFill>
                <a:srgbClr val="000000"/>
              </a:solidFill>
              <a:latin typeface="Open Sans"/>
              <a:ea typeface="Open Sans"/>
              <a:cs typeface="Open Sans"/>
              <a:sym typeface="Open Sans"/>
            </a:endParaRPr>
          </a:p>
        </p:txBody>
      </p:sp>
      <p:pic>
        <p:nvPicPr>
          <p:cNvPr id="11" name="Google Shape;11;p2" title="words_lines_wheels.png"/>
          <p:cNvPicPr preferRelativeResize="0"/>
          <p:nvPr/>
        </p:nvPicPr>
        <p:blipFill rotWithShape="1">
          <a:blip r:embed="rId2">
            <a:alphaModFix/>
          </a:blip>
          <a:srcRect l="41030" t="43541" r="2572"/>
          <a:stretch/>
        </p:blipFill>
        <p:spPr>
          <a:xfrm>
            <a:off x="12188825" y="8234010"/>
            <a:ext cx="2415380" cy="1126359"/>
          </a:xfrm>
          <a:prstGeom prst="rect">
            <a:avLst/>
          </a:prstGeom>
          <a:noFill/>
          <a:ln>
            <a:noFill/>
          </a:ln>
        </p:spPr>
      </p:pic>
      <p:pic>
        <p:nvPicPr>
          <p:cNvPr id="12" name="Google Shape;12;p2" title="words_lines_wheels.png"/>
          <p:cNvPicPr preferRelativeResize="0"/>
          <p:nvPr/>
        </p:nvPicPr>
        <p:blipFill rotWithShape="1">
          <a:blip r:embed="rId2">
            <a:alphaModFix/>
          </a:blip>
          <a:srcRect r="57681"/>
          <a:stretch/>
        </p:blipFill>
        <p:spPr>
          <a:xfrm>
            <a:off x="1258038" y="7548876"/>
            <a:ext cx="1507374" cy="1659225"/>
          </a:xfrm>
          <a:prstGeom prst="rect">
            <a:avLst/>
          </a:prstGeom>
          <a:noFill/>
          <a:ln>
            <a:noFill/>
          </a:ln>
        </p:spPr>
      </p:pic>
      <p:pic>
        <p:nvPicPr>
          <p:cNvPr id="13" name="Google Shape;13;p2" title="tamc_lineup_.png"/>
          <p:cNvPicPr preferRelativeResize="0"/>
          <p:nvPr/>
        </p:nvPicPr>
        <p:blipFill>
          <a:blip r:embed="rId3">
            <a:alphaModFix/>
          </a:blip>
          <a:stretch>
            <a:fillRect/>
          </a:stretch>
        </p:blipFill>
        <p:spPr>
          <a:xfrm>
            <a:off x="14557241" y="7195075"/>
            <a:ext cx="3138082" cy="2772165"/>
          </a:xfrm>
          <a:prstGeom prst="rect">
            <a:avLst/>
          </a:prstGeom>
          <a:noFill/>
          <a:ln>
            <a:noFill/>
          </a:ln>
        </p:spPr>
      </p:pic>
      <p:sp>
        <p:nvSpPr>
          <p:cNvPr id="14" name="Google Shape;14;p2"/>
          <p:cNvSpPr txBox="1">
            <a:spLocks noGrp="1"/>
          </p:cNvSpPr>
          <p:nvPr>
            <p:ph type="ctrTitle"/>
          </p:nvPr>
        </p:nvSpPr>
        <p:spPr>
          <a:xfrm>
            <a:off x="2765400" y="995400"/>
            <a:ext cx="11838900" cy="4084200"/>
          </a:xfrm>
          <a:prstGeom prst="rect">
            <a:avLst/>
          </a:prstGeom>
        </p:spPr>
        <p:txBody>
          <a:bodyPr spcFirstLastPara="1" wrap="square" lIns="0" tIns="91425" rIns="91425" bIns="91425" anchor="b" anchorCtr="0">
            <a:noAutofit/>
          </a:bodyPr>
          <a:lstStyle>
            <a:lvl1pPr lvl="0">
              <a:spcBef>
                <a:spcPts val="0"/>
              </a:spcBef>
              <a:spcAft>
                <a:spcPts val="0"/>
              </a:spcAft>
              <a:buClr>
                <a:srgbClr val="4C4C4E"/>
              </a:buClr>
              <a:buSzPts val="9400"/>
              <a:buFont typeface="Open Sans"/>
              <a:buNone/>
              <a:defRPr sz="9400">
                <a:solidFill>
                  <a:srgbClr val="4C4C4E"/>
                </a:solidFill>
                <a:latin typeface="Open Sans"/>
                <a:ea typeface="Open Sans"/>
                <a:cs typeface="Open Sans"/>
                <a:sym typeface="Open Sans"/>
              </a:defRPr>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a:r>
              <a:rPr lang="en-US"/>
              <a:t>Click to edit Master title style</a:t>
            </a:r>
            <a:endParaRPr/>
          </a:p>
        </p:txBody>
      </p:sp>
      <p:sp>
        <p:nvSpPr>
          <p:cNvPr id="15" name="Google Shape;15;p2"/>
          <p:cNvSpPr txBox="1">
            <a:spLocks noGrp="1"/>
          </p:cNvSpPr>
          <p:nvPr>
            <p:ph type="subTitle" idx="1"/>
          </p:nvPr>
        </p:nvSpPr>
        <p:spPr>
          <a:xfrm>
            <a:off x="2765400" y="5013062"/>
            <a:ext cx="10950600" cy="14601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rgbClr val="4C4C4E"/>
              </a:buClr>
              <a:buSzPts val="4800"/>
              <a:buFont typeface="Open Sans"/>
              <a:buNone/>
              <a:defRPr sz="4800">
                <a:solidFill>
                  <a:srgbClr val="4C4C4E"/>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r>
              <a:rPr lang="en-US"/>
              <a:t>Click to edit Master subtitle style</a:t>
            </a:r>
            <a:endParaRPr/>
          </a:p>
        </p:txBody>
      </p:sp>
      <p:sp>
        <p:nvSpPr>
          <p:cNvPr id="16" name="Google Shape;16;p2"/>
          <p:cNvSpPr txBox="1">
            <a:spLocks noGrp="1"/>
          </p:cNvSpPr>
          <p:nvPr>
            <p:ph type="subTitle" idx="2"/>
          </p:nvPr>
        </p:nvSpPr>
        <p:spPr>
          <a:xfrm>
            <a:off x="2926856" y="8263431"/>
            <a:ext cx="5298300" cy="7350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rgbClr val="4C4C4E"/>
              </a:buClr>
              <a:buSzPts val="2400"/>
              <a:buNone/>
              <a:defRPr sz="2400" b="1">
                <a:solidFill>
                  <a:srgbClr val="4C4C4E"/>
                </a:solidFill>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r>
              <a:rPr lang="en-US"/>
              <a:t>Click to edit Master subtitle style</a:t>
            </a:r>
            <a:endParaRPr/>
          </a:p>
        </p:txBody>
      </p:sp>
    </p:spTree>
    <p:extLst>
      <p:ext uri="{BB962C8B-B14F-4D97-AF65-F5344CB8AC3E}">
        <p14:creationId xmlns:p14="http://schemas.microsoft.com/office/powerpoint/2010/main" val="2559990558"/>
      </p:ext>
    </p:extLst>
  </p:cSld>
  <p:clrMapOvr>
    <a:masterClrMapping/>
  </p:clrMapOvr>
  <p:extLst>
    <p:ext uri="{DCECCB84-F9BA-43D5-87BE-67443E8EF086}">
      <p15:sldGuideLst xmlns:p15="http://schemas.microsoft.com/office/powerpoint/2012/main">
        <p15:guide id="1" orient="horz" pos="3240">
          <p15:clr>
            <a:srgbClr val="E46962"/>
          </p15:clr>
        </p15:guide>
        <p15:guide id="2" pos="5760">
          <p15:clr>
            <a:srgbClr val="E46962"/>
          </p15:clr>
        </p15:guide>
        <p15:guide id="3" pos="1742">
          <p15:clr>
            <a:srgbClr val="E46962"/>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noFill/>
        <a:effectLst/>
      </p:bgPr>
    </p:bg>
    <p:spTree>
      <p:nvGrpSpPr>
        <p:cNvPr id="1" name="Shape 17"/>
        <p:cNvGrpSpPr/>
        <p:nvPr/>
      </p:nvGrpSpPr>
      <p:grpSpPr>
        <a:xfrm>
          <a:off x="0" y="0"/>
          <a:ext cx="0" cy="0"/>
          <a:chOff x="0" y="0"/>
          <a:chExt cx="0" cy="0"/>
        </a:xfrm>
      </p:grpSpPr>
      <p:sp>
        <p:nvSpPr>
          <p:cNvPr id="18" name="Google Shape;18;p3"/>
          <p:cNvSpPr/>
          <p:nvPr/>
        </p:nvSpPr>
        <p:spPr>
          <a:xfrm>
            <a:off x="-25" y="0"/>
            <a:ext cx="18288000" cy="64383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sp>
        <p:nvSpPr>
          <p:cNvPr id="19" name="Google Shape;19;p3"/>
          <p:cNvSpPr txBox="1">
            <a:spLocks noGrp="1"/>
          </p:cNvSpPr>
          <p:nvPr>
            <p:ph type="ctrTitle"/>
          </p:nvPr>
        </p:nvSpPr>
        <p:spPr>
          <a:xfrm>
            <a:off x="623425" y="4286025"/>
            <a:ext cx="17041200" cy="1613100"/>
          </a:xfrm>
          <a:prstGeom prst="rect">
            <a:avLst/>
          </a:prstGeom>
        </p:spPr>
        <p:txBody>
          <a:bodyPr spcFirstLastPara="1" wrap="square" lIns="182850" tIns="182850" rIns="182850" bIns="182850" anchor="b" anchorCtr="0">
            <a:noAutofit/>
          </a:bodyPr>
          <a:lstStyle>
            <a:lvl1pPr lvl="0" rtl="0">
              <a:spcBef>
                <a:spcPts val="0"/>
              </a:spcBef>
              <a:spcAft>
                <a:spcPts val="0"/>
              </a:spcAft>
              <a:buClr>
                <a:srgbClr val="4C4C4E"/>
              </a:buClr>
              <a:buSzPts val="7200"/>
              <a:buFont typeface="Open Sans"/>
              <a:buNone/>
              <a:defRPr sz="7200">
                <a:solidFill>
                  <a:srgbClr val="4C4C4E"/>
                </a:solidFill>
                <a:latin typeface="Open Sans"/>
                <a:ea typeface="Open Sans"/>
                <a:cs typeface="Open Sans"/>
                <a:sym typeface="Open Sans"/>
              </a:defRPr>
            </a:lvl1pPr>
            <a:lvl2pPr lvl="1" algn="ctr" rtl="0">
              <a:spcBef>
                <a:spcPts val="0"/>
              </a:spcBef>
              <a:spcAft>
                <a:spcPts val="0"/>
              </a:spcAft>
              <a:buSzPts val="10400"/>
              <a:buNone/>
              <a:defRPr sz="10400"/>
            </a:lvl2pPr>
            <a:lvl3pPr lvl="2" algn="ctr" rtl="0">
              <a:spcBef>
                <a:spcPts val="0"/>
              </a:spcBef>
              <a:spcAft>
                <a:spcPts val="0"/>
              </a:spcAft>
              <a:buSzPts val="10400"/>
              <a:buNone/>
              <a:defRPr sz="10400"/>
            </a:lvl3pPr>
            <a:lvl4pPr lvl="3" algn="ctr" rtl="0">
              <a:spcBef>
                <a:spcPts val="0"/>
              </a:spcBef>
              <a:spcAft>
                <a:spcPts val="0"/>
              </a:spcAft>
              <a:buSzPts val="10400"/>
              <a:buNone/>
              <a:defRPr sz="10400"/>
            </a:lvl4pPr>
            <a:lvl5pPr lvl="4" algn="ctr" rtl="0">
              <a:spcBef>
                <a:spcPts val="0"/>
              </a:spcBef>
              <a:spcAft>
                <a:spcPts val="0"/>
              </a:spcAft>
              <a:buSzPts val="10400"/>
              <a:buNone/>
              <a:defRPr sz="10400"/>
            </a:lvl5pPr>
            <a:lvl6pPr lvl="5" algn="ctr" rtl="0">
              <a:spcBef>
                <a:spcPts val="0"/>
              </a:spcBef>
              <a:spcAft>
                <a:spcPts val="0"/>
              </a:spcAft>
              <a:buSzPts val="10400"/>
              <a:buNone/>
              <a:defRPr sz="10400"/>
            </a:lvl6pPr>
            <a:lvl7pPr lvl="6" algn="ctr" rtl="0">
              <a:spcBef>
                <a:spcPts val="0"/>
              </a:spcBef>
              <a:spcAft>
                <a:spcPts val="0"/>
              </a:spcAft>
              <a:buSzPts val="10400"/>
              <a:buNone/>
              <a:defRPr sz="10400"/>
            </a:lvl7pPr>
            <a:lvl8pPr lvl="7" algn="ctr" rtl="0">
              <a:spcBef>
                <a:spcPts val="0"/>
              </a:spcBef>
              <a:spcAft>
                <a:spcPts val="0"/>
              </a:spcAft>
              <a:buSzPts val="10400"/>
              <a:buNone/>
              <a:defRPr sz="10400"/>
            </a:lvl8pPr>
            <a:lvl9pPr lvl="8" algn="ctr" rtl="0">
              <a:spcBef>
                <a:spcPts val="0"/>
              </a:spcBef>
              <a:spcAft>
                <a:spcPts val="0"/>
              </a:spcAft>
              <a:buSzPts val="10400"/>
              <a:buNone/>
              <a:defRPr sz="10400"/>
            </a:lvl9pPr>
          </a:lstStyle>
          <a:p>
            <a:r>
              <a:rPr lang="en-US"/>
              <a:t>Click to edit Master title style</a:t>
            </a:r>
            <a:endParaRPr/>
          </a:p>
        </p:txBody>
      </p:sp>
      <p:pic>
        <p:nvPicPr>
          <p:cNvPr id="20" name="Google Shape;20;p3" title="tamc_atp_logos_web_header-footer v2.png"/>
          <p:cNvPicPr preferRelativeResize="0"/>
          <p:nvPr/>
        </p:nvPicPr>
        <p:blipFill rotWithShape="1">
          <a:blip r:embed="rId2">
            <a:alphaModFix/>
          </a:blip>
          <a:srcRect/>
          <a:stretch/>
        </p:blipFill>
        <p:spPr>
          <a:xfrm>
            <a:off x="7848213" y="9733550"/>
            <a:ext cx="2591575" cy="341650"/>
          </a:xfrm>
          <a:prstGeom prst="rect">
            <a:avLst/>
          </a:prstGeom>
          <a:noFill/>
          <a:ln>
            <a:noFill/>
          </a:ln>
        </p:spPr>
      </p:pic>
      <p:sp>
        <p:nvSpPr>
          <p:cNvPr id="21" name="Google Shape;21;p3"/>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pic>
        <p:nvPicPr>
          <p:cNvPr id="22" name="Google Shape;22;p3" title="tamc_shape.png"/>
          <p:cNvPicPr preferRelativeResize="0"/>
          <p:nvPr/>
        </p:nvPicPr>
        <p:blipFill rotWithShape="1">
          <a:blip r:embed="rId3">
            <a:alphaModFix/>
          </a:blip>
          <a:srcRect l="-73115" r="59193"/>
          <a:stretch/>
        </p:blipFill>
        <p:spPr>
          <a:xfrm>
            <a:off x="16098975" y="6253500"/>
            <a:ext cx="2189000" cy="184800"/>
          </a:xfrm>
          <a:prstGeom prst="rect">
            <a:avLst/>
          </a:prstGeom>
          <a:noFill/>
          <a:ln>
            <a:noFill/>
          </a:ln>
        </p:spPr>
      </p:pic>
      <p:pic>
        <p:nvPicPr>
          <p:cNvPr id="23" name="Google Shape;23;p3" title="tamc_shape.png"/>
          <p:cNvPicPr preferRelativeResize="0"/>
          <p:nvPr/>
        </p:nvPicPr>
        <p:blipFill rotWithShape="1">
          <a:blip r:embed="rId3">
            <a:alphaModFix/>
          </a:blip>
          <a:srcRect l="-1683" r="9202"/>
          <a:stretch/>
        </p:blipFill>
        <p:spPr>
          <a:xfrm>
            <a:off x="8724904" y="6253502"/>
            <a:ext cx="1776932" cy="184799"/>
          </a:xfrm>
          <a:prstGeom prst="rect">
            <a:avLst/>
          </a:prstGeom>
          <a:noFill/>
          <a:ln>
            <a:noFill/>
          </a:ln>
        </p:spPr>
      </p:pic>
      <p:pic>
        <p:nvPicPr>
          <p:cNvPr id="24" name="Google Shape;24;p3" title="tamc_shape.png"/>
          <p:cNvPicPr preferRelativeResize="0"/>
          <p:nvPr/>
        </p:nvPicPr>
        <p:blipFill rotWithShape="1">
          <a:blip r:embed="rId3">
            <a:alphaModFix/>
          </a:blip>
          <a:srcRect l="-1683" r="9202"/>
          <a:stretch/>
        </p:blipFill>
        <p:spPr>
          <a:xfrm>
            <a:off x="9563529" y="6253502"/>
            <a:ext cx="1776932" cy="184799"/>
          </a:xfrm>
          <a:prstGeom prst="rect">
            <a:avLst/>
          </a:prstGeom>
          <a:noFill/>
          <a:ln>
            <a:noFill/>
          </a:ln>
        </p:spPr>
      </p:pic>
      <p:pic>
        <p:nvPicPr>
          <p:cNvPr id="25" name="Google Shape;25;p3" title="tamc_shape.png"/>
          <p:cNvPicPr preferRelativeResize="0"/>
          <p:nvPr/>
        </p:nvPicPr>
        <p:blipFill rotWithShape="1">
          <a:blip r:embed="rId3">
            <a:alphaModFix/>
          </a:blip>
          <a:srcRect l="-1683" r="9202"/>
          <a:stretch/>
        </p:blipFill>
        <p:spPr>
          <a:xfrm>
            <a:off x="10689229" y="6253502"/>
            <a:ext cx="1776932" cy="184799"/>
          </a:xfrm>
          <a:prstGeom prst="rect">
            <a:avLst/>
          </a:prstGeom>
          <a:noFill/>
          <a:ln>
            <a:noFill/>
          </a:ln>
        </p:spPr>
      </p:pic>
      <p:pic>
        <p:nvPicPr>
          <p:cNvPr id="26" name="Google Shape;26;p3" title="tamc_shape.png"/>
          <p:cNvPicPr preferRelativeResize="0"/>
          <p:nvPr/>
        </p:nvPicPr>
        <p:blipFill rotWithShape="1">
          <a:blip r:embed="rId3">
            <a:alphaModFix/>
          </a:blip>
          <a:srcRect l="-1683" r="9202"/>
          <a:stretch/>
        </p:blipFill>
        <p:spPr>
          <a:xfrm>
            <a:off x="11569554" y="6253502"/>
            <a:ext cx="1776932" cy="184799"/>
          </a:xfrm>
          <a:prstGeom prst="rect">
            <a:avLst/>
          </a:prstGeom>
          <a:noFill/>
          <a:ln>
            <a:noFill/>
          </a:ln>
        </p:spPr>
      </p:pic>
      <p:pic>
        <p:nvPicPr>
          <p:cNvPr id="27" name="Google Shape;27;p3" title="tamc_shape.png"/>
          <p:cNvPicPr preferRelativeResize="0"/>
          <p:nvPr/>
        </p:nvPicPr>
        <p:blipFill rotWithShape="1">
          <a:blip r:embed="rId3">
            <a:alphaModFix/>
          </a:blip>
          <a:srcRect l="-1683" r="9202"/>
          <a:stretch/>
        </p:blipFill>
        <p:spPr>
          <a:xfrm>
            <a:off x="12466154" y="6253502"/>
            <a:ext cx="1776932" cy="184799"/>
          </a:xfrm>
          <a:prstGeom prst="rect">
            <a:avLst/>
          </a:prstGeom>
          <a:noFill/>
          <a:ln>
            <a:noFill/>
          </a:ln>
        </p:spPr>
      </p:pic>
      <p:pic>
        <p:nvPicPr>
          <p:cNvPr id="28" name="Google Shape;28;p3" title="tamc_shape.png"/>
          <p:cNvPicPr preferRelativeResize="0"/>
          <p:nvPr/>
        </p:nvPicPr>
        <p:blipFill rotWithShape="1">
          <a:blip r:embed="rId3">
            <a:alphaModFix/>
          </a:blip>
          <a:srcRect l="-1683" r="9202"/>
          <a:stretch/>
        </p:blipFill>
        <p:spPr>
          <a:xfrm>
            <a:off x="13245479" y="6253502"/>
            <a:ext cx="1776932" cy="184799"/>
          </a:xfrm>
          <a:prstGeom prst="rect">
            <a:avLst/>
          </a:prstGeom>
          <a:noFill/>
          <a:ln>
            <a:noFill/>
          </a:ln>
        </p:spPr>
      </p:pic>
      <p:pic>
        <p:nvPicPr>
          <p:cNvPr id="29" name="Google Shape;29;p3" title="tamc_shape.png"/>
          <p:cNvPicPr preferRelativeResize="0"/>
          <p:nvPr/>
        </p:nvPicPr>
        <p:blipFill rotWithShape="1">
          <a:blip r:embed="rId3">
            <a:alphaModFix/>
          </a:blip>
          <a:srcRect l="-1683" r="9202"/>
          <a:stretch/>
        </p:blipFill>
        <p:spPr>
          <a:xfrm>
            <a:off x="14282567" y="6253502"/>
            <a:ext cx="1776932" cy="184799"/>
          </a:xfrm>
          <a:prstGeom prst="rect">
            <a:avLst/>
          </a:prstGeom>
          <a:noFill/>
          <a:ln>
            <a:noFill/>
          </a:ln>
        </p:spPr>
      </p:pic>
      <p:pic>
        <p:nvPicPr>
          <p:cNvPr id="30" name="Google Shape;30;p3" title="tamc_shape.png"/>
          <p:cNvPicPr preferRelativeResize="0"/>
          <p:nvPr/>
        </p:nvPicPr>
        <p:blipFill rotWithShape="1">
          <a:blip r:embed="rId3">
            <a:alphaModFix/>
          </a:blip>
          <a:srcRect l="-1683" r="9202"/>
          <a:stretch/>
        </p:blipFill>
        <p:spPr>
          <a:xfrm>
            <a:off x="15022392" y="6253502"/>
            <a:ext cx="1776932" cy="184799"/>
          </a:xfrm>
          <a:prstGeom prst="rect">
            <a:avLst/>
          </a:prstGeom>
          <a:noFill/>
          <a:ln>
            <a:noFill/>
          </a:ln>
        </p:spPr>
      </p:pic>
      <p:pic>
        <p:nvPicPr>
          <p:cNvPr id="31" name="Google Shape;31;p3" title="tamc_shape.png"/>
          <p:cNvPicPr preferRelativeResize="0"/>
          <p:nvPr/>
        </p:nvPicPr>
        <p:blipFill rotWithShape="1">
          <a:blip r:embed="rId3">
            <a:alphaModFix/>
          </a:blip>
          <a:srcRect l="-1683" r="9202"/>
          <a:stretch/>
        </p:blipFill>
        <p:spPr>
          <a:xfrm>
            <a:off x="16335292" y="6253502"/>
            <a:ext cx="1776932" cy="184799"/>
          </a:xfrm>
          <a:prstGeom prst="rect">
            <a:avLst/>
          </a:prstGeom>
          <a:noFill/>
          <a:ln>
            <a:noFill/>
          </a:ln>
        </p:spPr>
      </p:pic>
      <p:sp>
        <p:nvSpPr>
          <p:cNvPr id="32" name="Google Shape;32;p3"/>
          <p:cNvSpPr txBox="1">
            <a:spLocks noGrp="1"/>
          </p:cNvSpPr>
          <p:nvPr>
            <p:ph type="body" idx="1"/>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Tree>
    <p:extLst>
      <p:ext uri="{BB962C8B-B14F-4D97-AF65-F5344CB8AC3E}">
        <p14:creationId xmlns:p14="http://schemas.microsoft.com/office/powerpoint/2010/main" val="3591380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8"/>
        <p:cNvGrpSpPr/>
        <p:nvPr/>
      </p:nvGrpSpPr>
      <p:grpSpPr>
        <a:xfrm>
          <a:off x="0" y="0"/>
          <a:ext cx="0" cy="0"/>
          <a:chOff x="0" y="0"/>
          <a:chExt cx="0" cy="0"/>
        </a:xfrm>
      </p:grpSpPr>
      <p:sp>
        <p:nvSpPr>
          <p:cNvPr id="69" name="Google Shape;69;p7"/>
          <p:cNvSpPr txBox="1">
            <a:spLocks noGrp="1"/>
          </p:cNvSpPr>
          <p:nvPr>
            <p:ph type="title"/>
          </p:nvPr>
        </p:nvSpPr>
        <p:spPr>
          <a:xfrm>
            <a:off x="1378500" y="1514950"/>
            <a:ext cx="15023100" cy="1145400"/>
          </a:xfrm>
          <a:prstGeom prst="rect">
            <a:avLst/>
          </a:prstGeom>
        </p:spPr>
        <p:txBody>
          <a:bodyPr spcFirstLastPara="1" wrap="square" lIns="182850" tIns="182850" rIns="182850" bIns="182850" anchor="t" anchorCtr="0">
            <a:noAutofit/>
          </a:bodyPr>
          <a:lstStyle>
            <a:lvl1pPr lvl="0" rtl="0">
              <a:spcBef>
                <a:spcPts val="0"/>
              </a:spcBef>
              <a:spcAft>
                <a:spcPts val="0"/>
              </a:spcAft>
              <a:buClr>
                <a:srgbClr val="58595B"/>
              </a:buClr>
              <a:buSzPts val="5600"/>
              <a:buFont typeface="Open Sans"/>
              <a:buNone/>
              <a:defRPr>
                <a:solidFill>
                  <a:srgbClr val="58595B"/>
                </a:solidFill>
                <a:latin typeface="Open Sans"/>
                <a:ea typeface="Open Sans"/>
                <a:cs typeface="Open Sans"/>
                <a:sym typeface="Open Sans"/>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r>
              <a:rPr lang="en-US"/>
              <a:t>Click to edit Master title style</a:t>
            </a:r>
            <a:endParaRPr/>
          </a:p>
        </p:txBody>
      </p:sp>
      <p:grpSp>
        <p:nvGrpSpPr>
          <p:cNvPr id="70" name="Google Shape;70;p7"/>
          <p:cNvGrpSpPr/>
          <p:nvPr/>
        </p:nvGrpSpPr>
        <p:grpSpPr>
          <a:xfrm>
            <a:off x="1" y="424800"/>
            <a:ext cx="4621776" cy="184800"/>
            <a:chOff x="1" y="424800"/>
            <a:chExt cx="4621776" cy="184800"/>
          </a:xfrm>
        </p:grpSpPr>
        <p:pic>
          <p:nvPicPr>
            <p:cNvPr id="71" name="Google Shape;71;p7" title="tamc_shape.png"/>
            <p:cNvPicPr preferRelativeResize="0"/>
            <p:nvPr/>
          </p:nvPicPr>
          <p:blipFill rotWithShape="1">
            <a:blip r:embed="rId2">
              <a:alphaModFix/>
            </a:blip>
            <a:srcRect l="-73130"/>
            <a:stretch/>
          </p:blipFill>
          <p:spPr>
            <a:xfrm>
              <a:off x="1295400" y="424801"/>
              <a:ext cx="3326377" cy="184799"/>
            </a:xfrm>
            <a:prstGeom prst="rect">
              <a:avLst/>
            </a:prstGeom>
            <a:noFill/>
            <a:ln>
              <a:noFill/>
            </a:ln>
          </p:spPr>
        </p:pic>
        <p:pic>
          <p:nvPicPr>
            <p:cNvPr id="72" name="Google Shape;72;p7" title="tamc_shape.png"/>
            <p:cNvPicPr preferRelativeResize="0"/>
            <p:nvPr/>
          </p:nvPicPr>
          <p:blipFill rotWithShape="1">
            <a:blip r:embed="rId2">
              <a:alphaModFix/>
            </a:blip>
            <a:srcRect l="-9618" r="17137"/>
            <a:stretch/>
          </p:blipFill>
          <p:spPr>
            <a:xfrm>
              <a:off x="1087575" y="424801"/>
              <a:ext cx="1776932" cy="184799"/>
            </a:xfrm>
            <a:prstGeom prst="rect">
              <a:avLst/>
            </a:prstGeom>
            <a:noFill/>
            <a:ln>
              <a:noFill/>
            </a:ln>
          </p:spPr>
        </p:pic>
        <p:pic>
          <p:nvPicPr>
            <p:cNvPr id="73" name="Google Shape;73;p7" title="tamc_shape.png"/>
            <p:cNvPicPr preferRelativeResize="0"/>
            <p:nvPr/>
          </p:nvPicPr>
          <p:blipFill rotWithShape="1">
            <a:blip r:embed="rId2">
              <a:alphaModFix/>
            </a:blip>
            <a:srcRect l="15491" r="9203"/>
            <a:stretch/>
          </p:blipFill>
          <p:spPr>
            <a:xfrm>
              <a:off x="1" y="424800"/>
              <a:ext cx="1446902" cy="184800"/>
            </a:xfrm>
            <a:prstGeom prst="rect">
              <a:avLst/>
            </a:prstGeom>
            <a:noFill/>
            <a:ln>
              <a:noFill/>
            </a:ln>
          </p:spPr>
        </p:pic>
      </p:grpSp>
      <p:sp>
        <p:nvSpPr>
          <p:cNvPr id="74" name="Google Shape;74;p7"/>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pic>
        <p:nvPicPr>
          <p:cNvPr id="75" name="Google Shape;75;p7" title="tamc_atp_logos_web_header-footer v2.png"/>
          <p:cNvPicPr preferRelativeResize="0"/>
          <p:nvPr/>
        </p:nvPicPr>
        <p:blipFill rotWithShape="1">
          <a:blip r:embed="rId3">
            <a:alphaModFix/>
          </a:blip>
          <a:srcRect/>
          <a:stretch/>
        </p:blipFill>
        <p:spPr>
          <a:xfrm>
            <a:off x="7848213" y="9733550"/>
            <a:ext cx="2591575" cy="341650"/>
          </a:xfrm>
          <a:prstGeom prst="rect">
            <a:avLst/>
          </a:prstGeom>
          <a:noFill/>
          <a:ln>
            <a:noFill/>
          </a:ln>
        </p:spPr>
      </p:pic>
      <p:sp>
        <p:nvSpPr>
          <p:cNvPr id="76" name="Google Shape;76;p7"/>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77" name="Google Shape;77;p7"/>
          <p:cNvSpPr txBox="1">
            <a:spLocks noGrp="1"/>
          </p:cNvSpPr>
          <p:nvPr>
            <p:ph type="body" idx="1"/>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Tree>
    <p:extLst>
      <p:ext uri="{BB962C8B-B14F-4D97-AF65-F5344CB8AC3E}">
        <p14:creationId xmlns:p14="http://schemas.microsoft.com/office/powerpoint/2010/main" val="3360691762"/>
      </p:ext>
    </p:extLst>
  </p:cSld>
  <p:clrMapOvr>
    <a:masterClrMapping/>
  </p:clrMapOvr>
  <p:extLst>
    <p:ext uri="{DCECCB84-F9BA-43D5-87BE-67443E8EF086}">
      <p15:sldGuideLst xmlns:p15="http://schemas.microsoft.com/office/powerpoint/2012/main">
        <p15:guide id="1" orient="horz" pos="6306">
          <p15:clr>
            <a:srgbClr val="E46962"/>
          </p15:clr>
        </p15:guide>
        <p15:guide id="2" orient="horz" pos="6402">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8"/>
        <p:cNvGrpSpPr/>
        <p:nvPr/>
      </p:nvGrpSpPr>
      <p:grpSpPr>
        <a:xfrm>
          <a:off x="0" y="0"/>
          <a:ext cx="0" cy="0"/>
          <a:chOff x="0" y="0"/>
          <a:chExt cx="0" cy="0"/>
        </a:xfrm>
      </p:grpSpPr>
      <p:sp>
        <p:nvSpPr>
          <p:cNvPr id="79" name="Google Shape;79;p8"/>
          <p:cNvSpPr txBox="1">
            <a:spLocks noGrp="1"/>
          </p:cNvSpPr>
          <p:nvPr>
            <p:ph type="title"/>
          </p:nvPr>
        </p:nvSpPr>
        <p:spPr>
          <a:xfrm>
            <a:off x="1041550" y="1130100"/>
            <a:ext cx="5616000" cy="1511400"/>
          </a:xfrm>
          <a:prstGeom prst="rect">
            <a:avLst/>
          </a:prstGeom>
        </p:spPr>
        <p:txBody>
          <a:bodyPr spcFirstLastPara="1" wrap="square" lIns="182850" tIns="182850" rIns="182850" bIns="182850" anchor="b" anchorCtr="0">
            <a:noAutofit/>
          </a:bodyPr>
          <a:lstStyle>
            <a:lvl1pPr lvl="0">
              <a:spcBef>
                <a:spcPts val="0"/>
              </a:spcBef>
              <a:spcAft>
                <a:spcPts val="0"/>
              </a:spcAft>
              <a:buClr>
                <a:srgbClr val="58595B"/>
              </a:buClr>
              <a:buSzPts val="4800"/>
              <a:buFont typeface="Open Sans"/>
              <a:buNone/>
              <a:defRPr sz="4800">
                <a:solidFill>
                  <a:srgbClr val="58595B"/>
                </a:solidFill>
                <a:latin typeface="Open Sans"/>
                <a:ea typeface="Open Sans"/>
                <a:cs typeface="Open Sans"/>
                <a:sym typeface="Open Sans"/>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80" name="Google Shape;80;p8"/>
          <p:cNvSpPr txBox="1">
            <a:spLocks noGrp="1"/>
          </p:cNvSpPr>
          <p:nvPr>
            <p:ph type="body" idx="1"/>
          </p:nvPr>
        </p:nvSpPr>
        <p:spPr>
          <a:xfrm>
            <a:off x="1041550" y="2798100"/>
            <a:ext cx="5616000" cy="63588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1pPr>
            <a:lvl2pPr marL="914400" lvl="1"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2pPr>
            <a:lvl3pPr marL="1371600" lvl="2"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3pPr>
            <a:lvl4pPr marL="1828800" lvl="3"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4pPr>
            <a:lvl5pPr marL="2286000" lvl="4"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5pPr>
            <a:lvl6pPr marL="2743200" lvl="5"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6pPr>
            <a:lvl7pPr marL="3200400" lvl="6"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7pPr>
            <a:lvl8pPr marL="3657600" lvl="7"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8pPr>
            <a:lvl9pPr marL="4114800" lvl="8"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9pPr>
          </a:lstStyle>
          <a:p>
            <a:pPr lvl="0"/>
            <a:r>
              <a:rPr lang="en-US"/>
              <a:t>Click to edit Master text styles</a:t>
            </a:r>
          </a:p>
        </p:txBody>
      </p:sp>
      <p:sp>
        <p:nvSpPr>
          <p:cNvPr id="81" name="Google Shape;81;p8"/>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pic>
        <p:nvPicPr>
          <p:cNvPr id="82" name="Google Shape;82;p8" title="tamc_atp_logos_web_header-footer v2.png"/>
          <p:cNvPicPr preferRelativeResize="0"/>
          <p:nvPr/>
        </p:nvPicPr>
        <p:blipFill rotWithShape="1">
          <a:blip r:embed="rId2">
            <a:alphaModFix/>
          </a:blip>
          <a:srcRect/>
          <a:stretch/>
        </p:blipFill>
        <p:spPr>
          <a:xfrm>
            <a:off x="7848213" y="9733550"/>
            <a:ext cx="2591575" cy="341650"/>
          </a:xfrm>
          <a:prstGeom prst="rect">
            <a:avLst/>
          </a:prstGeom>
          <a:noFill/>
          <a:ln>
            <a:noFill/>
          </a:ln>
        </p:spPr>
      </p:pic>
      <p:sp>
        <p:nvSpPr>
          <p:cNvPr id="83" name="Google Shape;83;p8"/>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84" name="Google Shape;84;p8"/>
          <p:cNvSpPr txBox="1">
            <a:spLocks noGrp="1"/>
          </p:cNvSpPr>
          <p:nvPr>
            <p:ph type="body" idx="2"/>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Tree>
    <p:extLst>
      <p:ext uri="{BB962C8B-B14F-4D97-AF65-F5344CB8AC3E}">
        <p14:creationId xmlns:p14="http://schemas.microsoft.com/office/powerpoint/2010/main" val="1374278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rgbClr val="DFEFDD"/>
        </a:solidFill>
        <a:effectLst/>
      </p:bgPr>
    </p:bg>
    <p:spTree>
      <p:nvGrpSpPr>
        <p:cNvPr id="1" name="Shape 85"/>
        <p:cNvGrpSpPr/>
        <p:nvPr/>
      </p:nvGrpSpPr>
      <p:grpSpPr>
        <a:xfrm>
          <a:off x="0" y="0"/>
          <a:ext cx="0" cy="0"/>
          <a:chOff x="0" y="0"/>
          <a:chExt cx="0" cy="0"/>
        </a:xfrm>
      </p:grpSpPr>
      <p:sp>
        <p:nvSpPr>
          <p:cNvPr id="86" name="Google Shape;86;p9"/>
          <p:cNvSpPr txBox="1">
            <a:spLocks noGrp="1"/>
          </p:cNvSpPr>
          <p:nvPr>
            <p:ph type="title"/>
          </p:nvPr>
        </p:nvSpPr>
        <p:spPr>
          <a:xfrm>
            <a:off x="980500" y="900300"/>
            <a:ext cx="12735600" cy="8181600"/>
          </a:xfrm>
          <a:prstGeom prst="rect">
            <a:avLst/>
          </a:prstGeom>
        </p:spPr>
        <p:txBody>
          <a:bodyPr spcFirstLastPara="1" wrap="square" lIns="182850" tIns="182850" rIns="182850" bIns="182850" anchor="ctr" anchorCtr="0">
            <a:noAutofit/>
          </a:bodyPr>
          <a:lstStyle>
            <a:lvl1pPr lvl="0">
              <a:spcBef>
                <a:spcPts val="0"/>
              </a:spcBef>
              <a:spcAft>
                <a:spcPts val="0"/>
              </a:spcAft>
              <a:buClr>
                <a:srgbClr val="4C4C4E"/>
              </a:buClr>
              <a:buSzPts val="9600"/>
              <a:buFont typeface="Open Sans"/>
              <a:buNone/>
              <a:defRPr sz="9600">
                <a:solidFill>
                  <a:srgbClr val="4C4C4E"/>
                </a:solidFill>
                <a:latin typeface="Open Sans"/>
                <a:ea typeface="Open Sans"/>
                <a:cs typeface="Open Sans"/>
                <a:sym typeface="Open Sans"/>
              </a:defRPr>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a:r>
              <a:rPr lang="en-US"/>
              <a:t>Click to edit Master title style</a:t>
            </a:r>
            <a:endParaRPr/>
          </a:p>
        </p:txBody>
      </p:sp>
      <p:pic>
        <p:nvPicPr>
          <p:cNvPr id="87" name="Google Shape;87;p9" title="tamc_atp_logos_web_header-footer v2.png"/>
          <p:cNvPicPr preferRelativeResize="0"/>
          <p:nvPr/>
        </p:nvPicPr>
        <p:blipFill rotWithShape="1">
          <a:blip r:embed="rId2">
            <a:alphaModFix/>
          </a:blip>
          <a:srcRect/>
          <a:stretch/>
        </p:blipFill>
        <p:spPr>
          <a:xfrm>
            <a:off x="7848213" y="9733550"/>
            <a:ext cx="2591575" cy="341650"/>
          </a:xfrm>
          <a:prstGeom prst="rect">
            <a:avLst/>
          </a:prstGeom>
          <a:noFill/>
          <a:ln>
            <a:noFill/>
          </a:ln>
        </p:spPr>
      </p:pic>
      <p:sp>
        <p:nvSpPr>
          <p:cNvPr id="88" name="Google Shape;88;p9"/>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9"/>
          <p:cNvSpPr txBox="1">
            <a:spLocks noGrp="1"/>
          </p:cNvSpPr>
          <p:nvPr>
            <p:ph type="body" idx="1"/>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Tree>
    <p:extLst>
      <p:ext uri="{BB962C8B-B14F-4D97-AF65-F5344CB8AC3E}">
        <p14:creationId xmlns:p14="http://schemas.microsoft.com/office/powerpoint/2010/main" val="2547262120"/>
      </p:ext>
    </p:extLst>
  </p:cSld>
  <p:clrMapOvr>
    <a:masterClrMapping/>
  </p:clrMapOvr>
  <p:extLst>
    <p:ext uri="{DCECCB84-F9BA-43D5-87BE-67443E8EF086}">
      <p15:sldGuideLst xmlns:p15="http://schemas.microsoft.com/office/powerpoint/2012/main">
        <p15:guide id="1" orient="horz" pos="6306">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8"/>
        <p:cNvGrpSpPr/>
        <p:nvPr/>
      </p:nvGrpSpPr>
      <p:grpSpPr>
        <a:xfrm>
          <a:off x="0" y="0"/>
          <a:ext cx="0" cy="0"/>
          <a:chOff x="0" y="0"/>
          <a:chExt cx="0" cy="0"/>
        </a:xfrm>
      </p:grpSpPr>
      <p:sp>
        <p:nvSpPr>
          <p:cNvPr id="109" name="Google Shape;109;p12"/>
          <p:cNvSpPr txBox="1">
            <a:spLocks noGrp="1"/>
          </p:cNvSpPr>
          <p:nvPr>
            <p:ph type="title" hasCustomPrompt="1"/>
          </p:nvPr>
        </p:nvSpPr>
        <p:spPr>
          <a:xfrm>
            <a:off x="623400" y="2212250"/>
            <a:ext cx="17041200" cy="3927000"/>
          </a:xfrm>
          <a:prstGeom prst="rect">
            <a:avLst/>
          </a:prstGeom>
        </p:spPr>
        <p:txBody>
          <a:bodyPr spcFirstLastPara="1" wrap="square" lIns="182850" tIns="182850" rIns="182850" bIns="182850" anchor="b" anchorCtr="0">
            <a:noAutofit/>
          </a:bodyPr>
          <a:lstStyle>
            <a:lvl1pPr lvl="0">
              <a:spcBef>
                <a:spcPts val="0"/>
              </a:spcBef>
              <a:spcAft>
                <a:spcPts val="0"/>
              </a:spcAft>
              <a:buClr>
                <a:srgbClr val="58595B"/>
              </a:buClr>
              <a:buSzPts val="24000"/>
              <a:buFont typeface="Open Sans"/>
              <a:buNone/>
              <a:defRPr sz="24000">
                <a:solidFill>
                  <a:srgbClr val="58595B"/>
                </a:solidFill>
                <a:latin typeface="Open Sans"/>
                <a:ea typeface="Open Sans"/>
                <a:cs typeface="Open Sans"/>
                <a:sym typeface="Open Sans"/>
              </a:defRPr>
            </a:lvl1pPr>
            <a:lvl2pPr lvl="1">
              <a:spcBef>
                <a:spcPts val="0"/>
              </a:spcBef>
              <a:spcAft>
                <a:spcPts val="0"/>
              </a:spcAft>
              <a:buSzPts val="24000"/>
              <a:buNone/>
              <a:defRPr sz="24000"/>
            </a:lvl2pPr>
            <a:lvl3pPr lvl="2">
              <a:spcBef>
                <a:spcPts val="0"/>
              </a:spcBef>
              <a:spcAft>
                <a:spcPts val="0"/>
              </a:spcAft>
              <a:buSzPts val="24000"/>
              <a:buNone/>
              <a:defRPr sz="24000"/>
            </a:lvl3pPr>
            <a:lvl4pPr lvl="3">
              <a:spcBef>
                <a:spcPts val="0"/>
              </a:spcBef>
              <a:spcAft>
                <a:spcPts val="0"/>
              </a:spcAft>
              <a:buSzPts val="24000"/>
              <a:buNone/>
              <a:defRPr sz="24000"/>
            </a:lvl4pPr>
            <a:lvl5pPr lvl="4">
              <a:spcBef>
                <a:spcPts val="0"/>
              </a:spcBef>
              <a:spcAft>
                <a:spcPts val="0"/>
              </a:spcAft>
              <a:buSzPts val="24000"/>
              <a:buNone/>
              <a:defRPr sz="24000"/>
            </a:lvl5pPr>
            <a:lvl6pPr lvl="5">
              <a:spcBef>
                <a:spcPts val="0"/>
              </a:spcBef>
              <a:spcAft>
                <a:spcPts val="0"/>
              </a:spcAft>
              <a:buSzPts val="24000"/>
              <a:buNone/>
              <a:defRPr sz="24000"/>
            </a:lvl6pPr>
            <a:lvl7pPr lvl="6">
              <a:spcBef>
                <a:spcPts val="0"/>
              </a:spcBef>
              <a:spcAft>
                <a:spcPts val="0"/>
              </a:spcAft>
              <a:buSzPts val="24000"/>
              <a:buNone/>
              <a:defRPr sz="24000"/>
            </a:lvl7pPr>
            <a:lvl8pPr lvl="7">
              <a:spcBef>
                <a:spcPts val="0"/>
              </a:spcBef>
              <a:spcAft>
                <a:spcPts val="0"/>
              </a:spcAft>
              <a:buSzPts val="24000"/>
              <a:buNone/>
              <a:defRPr sz="24000"/>
            </a:lvl8pPr>
            <a:lvl9pPr lvl="8">
              <a:spcBef>
                <a:spcPts val="0"/>
              </a:spcBef>
              <a:spcAft>
                <a:spcPts val="0"/>
              </a:spcAft>
              <a:buSzPts val="24000"/>
              <a:buNone/>
              <a:defRPr sz="24000"/>
            </a:lvl9pPr>
          </a:lstStyle>
          <a:p>
            <a:r>
              <a:t>xx%</a:t>
            </a:r>
          </a:p>
        </p:txBody>
      </p:sp>
      <p:sp>
        <p:nvSpPr>
          <p:cNvPr id="110" name="Google Shape;110;p12"/>
          <p:cNvSpPr txBox="1">
            <a:spLocks noGrp="1"/>
          </p:cNvSpPr>
          <p:nvPr>
            <p:ph type="body" idx="1"/>
          </p:nvPr>
        </p:nvSpPr>
        <p:spPr>
          <a:xfrm>
            <a:off x="623400" y="6304450"/>
            <a:ext cx="17041200" cy="2601600"/>
          </a:xfrm>
          <a:prstGeom prst="rect">
            <a:avLst/>
          </a:prstGeom>
        </p:spPr>
        <p:txBody>
          <a:bodyPr spcFirstLastPara="1" wrap="square" lIns="182850" tIns="182850" rIns="182850" bIns="182850" anchor="t" anchorCtr="0">
            <a:noAutofit/>
          </a:bodyPr>
          <a:lstStyle>
            <a:lvl1pPr marL="457200" lvl="0" indent="-457200">
              <a:spcBef>
                <a:spcPts val="0"/>
              </a:spcBef>
              <a:spcAft>
                <a:spcPts val="0"/>
              </a:spcAft>
              <a:buClr>
                <a:srgbClr val="58595B"/>
              </a:buClr>
              <a:buSzPts val="3600"/>
              <a:buFont typeface="Open Sans"/>
              <a:buChar char="●"/>
              <a:defRPr>
                <a:solidFill>
                  <a:srgbClr val="58595B"/>
                </a:solidFill>
                <a:latin typeface="Open Sans"/>
                <a:ea typeface="Open Sans"/>
                <a:cs typeface="Open Sans"/>
                <a:sym typeface="Open Sans"/>
              </a:defRPr>
            </a:lvl1pPr>
            <a:lvl2pPr marL="914400" lvl="1"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2pPr>
            <a:lvl3pPr marL="1371600" lvl="2"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3pPr>
            <a:lvl4pPr marL="1828800" lvl="3"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4pPr>
            <a:lvl5pPr marL="2286000" lvl="4"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5pPr>
            <a:lvl6pPr marL="2743200" lvl="5"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6pPr>
            <a:lvl7pPr marL="3200400" lvl="6"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7pPr>
            <a:lvl8pPr marL="3657600" lvl="7"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8pPr>
            <a:lvl9pPr marL="4114800" lvl="8"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9pPr>
          </a:lstStyle>
          <a:p>
            <a:pPr lvl="0"/>
            <a:r>
              <a:rPr lang="en-US"/>
              <a:t>Click to edit Master text styles</a:t>
            </a:r>
          </a:p>
        </p:txBody>
      </p:sp>
      <p:sp>
        <p:nvSpPr>
          <p:cNvPr id="111" name="Google Shape;111;p12"/>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pic>
        <p:nvPicPr>
          <p:cNvPr id="112" name="Google Shape;112;p12" title="tamc_atp_logos_web_header-footer v2.png"/>
          <p:cNvPicPr preferRelativeResize="0"/>
          <p:nvPr/>
        </p:nvPicPr>
        <p:blipFill rotWithShape="1">
          <a:blip r:embed="rId2">
            <a:alphaModFix/>
          </a:blip>
          <a:srcRect/>
          <a:stretch/>
        </p:blipFill>
        <p:spPr>
          <a:xfrm>
            <a:off x="7848213" y="9733550"/>
            <a:ext cx="2591575" cy="341650"/>
          </a:xfrm>
          <a:prstGeom prst="rect">
            <a:avLst/>
          </a:prstGeom>
          <a:noFill/>
          <a:ln>
            <a:noFill/>
          </a:ln>
        </p:spPr>
      </p:pic>
      <p:sp>
        <p:nvSpPr>
          <p:cNvPr id="113" name="Google Shape;113;p12"/>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12"/>
          <p:cNvSpPr txBox="1">
            <a:spLocks noGrp="1"/>
          </p:cNvSpPr>
          <p:nvPr>
            <p:ph type="body" idx="2"/>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Tree>
    <p:extLst>
      <p:ext uri="{BB962C8B-B14F-4D97-AF65-F5344CB8AC3E}">
        <p14:creationId xmlns:p14="http://schemas.microsoft.com/office/powerpoint/2010/main" val="342088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5"/>
        <p:cNvGrpSpPr/>
        <p:nvPr/>
      </p:nvGrpSpPr>
      <p:grpSpPr>
        <a:xfrm>
          <a:off x="0" y="0"/>
          <a:ext cx="0" cy="0"/>
          <a:chOff x="0" y="0"/>
          <a:chExt cx="0" cy="0"/>
        </a:xfrm>
      </p:grpSpPr>
      <p:sp>
        <p:nvSpPr>
          <p:cNvPr id="116" name="Google Shape;116;p13"/>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pic>
        <p:nvPicPr>
          <p:cNvPr id="117" name="Google Shape;117;p13" title="tamc_atp_logos_web_header-footer v2.png"/>
          <p:cNvPicPr preferRelativeResize="0"/>
          <p:nvPr/>
        </p:nvPicPr>
        <p:blipFill rotWithShape="1">
          <a:blip r:embed="rId2">
            <a:alphaModFix/>
          </a:blip>
          <a:srcRect/>
          <a:stretch/>
        </p:blipFill>
        <p:spPr>
          <a:xfrm>
            <a:off x="7848213" y="9733550"/>
            <a:ext cx="2591575" cy="341650"/>
          </a:xfrm>
          <a:prstGeom prst="rect">
            <a:avLst/>
          </a:prstGeom>
          <a:noFill/>
          <a:ln>
            <a:noFill/>
          </a:ln>
        </p:spPr>
      </p:pic>
      <p:sp>
        <p:nvSpPr>
          <p:cNvPr id="118" name="Google Shape;118;p13"/>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119" name="Google Shape;119;p13"/>
          <p:cNvSpPr txBox="1">
            <a:spLocks noGrp="1"/>
          </p:cNvSpPr>
          <p:nvPr>
            <p:ph type="body" idx="1"/>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Tree>
    <p:extLst>
      <p:ext uri="{BB962C8B-B14F-4D97-AF65-F5344CB8AC3E}">
        <p14:creationId xmlns:p14="http://schemas.microsoft.com/office/powerpoint/2010/main" val="4018753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losing slide">
  <p:cSld name="Closing slide">
    <p:bg>
      <p:bgPr>
        <a:solidFill>
          <a:srgbClr val="DFEFDD"/>
        </a:solidFill>
        <a:effectLst/>
      </p:bgPr>
    </p:bg>
    <p:spTree>
      <p:nvGrpSpPr>
        <p:cNvPr id="1" name="Shape 120"/>
        <p:cNvGrpSpPr/>
        <p:nvPr/>
      </p:nvGrpSpPr>
      <p:grpSpPr>
        <a:xfrm>
          <a:off x="0" y="0"/>
          <a:ext cx="0" cy="0"/>
          <a:chOff x="0" y="0"/>
          <a:chExt cx="0" cy="0"/>
        </a:xfrm>
      </p:grpSpPr>
      <p:sp>
        <p:nvSpPr>
          <p:cNvPr id="121" name="Google Shape;121;p14"/>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22" name="Google Shape;122;p14" title="words_lines_wheels.png"/>
          <p:cNvPicPr preferRelativeResize="0"/>
          <p:nvPr/>
        </p:nvPicPr>
        <p:blipFill rotWithShape="1">
          <a:blip r:embed="rId2">
            <a:alphaModFix/>
          </a:blip>
          <a:srcRect l="41030" t="43541" r="2572"/>
          <a:stretch/>
        </p:blipFill>
        <p:spPr>
          <a:xfrm>
            <a:off x="7246037" y="8234010"/>
            <a:ext cx="2415380" cy="1126359"/>
          </a:xfrm>
          <a:prstGeom prst="rect">
            <a:avLst/>
          </a:prstGeom>
          <a:noFill/>
          <a:ln>
            <a:noFill/>
          </a:ln>
        </p:spPr>
      </p:pic>
      <p:pic>
        <p:nvPicPr>
          <p:cNvPr id="123" name="Google Shape;123;p14" title="words_lines_wheels.png"/>
          <p:cNvPicPr preferRelativeResize="0"/>
          <p:nvPr/>
        </p:nvPicPr>
        <p:blipFill rotWithShape="1">
          <a:blip r:embed="rId2">
            <a:alphaModFix/>
          </a:blip>
          <a:srcRect r="57681"/>
          <a:stretch/>
        </p:blipFill>
        <p:spPr>
          <a:xfrm>
            <a:off x="5535451" y="7548876"/>
            <a:ext cx="1507374" cy="1659225"/>
          </a:xfrm>
          <a:prstGeom prst="rect">
            <a:avLst/>
          </a:prstGeom>
          <a:noFill/>
          <a:ln>
            <a:noFill/>
          </a:ln>
        </p:spPr>
      </p:pic>
      <p:pic>
        <p:nvPicPr>
          <p:cNvPr id="124" name="Google Shape;124;p14" title="tamc_lineup_.png"/>
          <p:cNvPicPr preferRelativeResize="0"/>
          <p:nvPr/>
        </p:nvPicPr>
        <p:blipFill rotWithShape="1">
          <a:blip r:embed="rId3">
            <a:alphaModFix/>
          </a:blip>
          <a:srcRect t="29072" b="40147"/>
          <a:stretch/>
        </p:blipFill>
        <p:spPr>
          <a:xfrm>
            <a:off x="9614463" y="8001000"/>
            <a:ext cx="3138074" cy="853301"/>
          </a:xfrm>
          <a:prstGeom prst="rect">
            <a:avLst/>
          </a:prstGeom>
          <a:noFill/>
          <a:ln>
            <a:noFill/>
          </a:ln>
        </p:spPr>
      </p:pic>
      <p:sp>
        <p:nvSpPr>
          <p:cNvPr id="125" name="Google Shape;125;p14"/>
          <p:cNvSpPr txBox="1"/>
          <p:nvPr/>
        </p:nvSpPr>
        <p:spPr>
          <a:xfrm>
            <a:off x="2765400" y="744575"/>
            <a:ext cx="10950600" cy="4405500"/>
          </a:xfrm>
          <a:prstGeom prst="rect">
            <a:avLst/>
          </a:prstGeom>
          <a:noFill/>
          <a:ln>
            <a:noFill/>
          </a:ln>
        </p:spPr>
        <p:txBody>
          <a:bodyPr spcFirstLastPara="1" wrap="square" lIns="196225" tIns="196225" rIns="196225" bIns="196225" anchor="b" anchorCtr="0">
            <a:normAutofit/>
          </a:bodyPr>
          <a:lstStyle/>
          <a:p>
            <a:pPr marL="0" lvl="0" indent="0" algn="l" rtl="0">
              <a:spcBef>
                <a:spcPts val="0"/>
              </a:spcBef>
              <a:spcAft>
                <a:spcPts val="0"/>
              </a:spcAft>
              <a:buNone/>
            </a:pPr>
            <a:endParaRPr sz="11161" b="1">
              <a:solidFill>
                <a:srgbClr val="000000"/>
              </a:solidFill>
              <a:latin typeface="Open Sans"/>
              <a:ea typeface="Open Sans"/>
              <a:cs typeface="Open Sans"/>
              <a:sym typeface="Open Sans"/>
            </a:endParaRPr>
          </a:p>
        </p:txBody>
      </p:sp>
      <p:sp>
        <p:nvSpPr>
          <p:cNvPr id="126" name="Google Shape;126;p14"/>
          <p:cNvSpPr txBox="1">
            <a:spLocks noGrp="1"/>
          </p:cNvSpPr>
          <p:nvPr>
            <p:ph type="ctrTitle"/>
          </p:nvPr>
        </p:nvSpPr>
        <p:spPr>
          <a:xfrm>
            <a:off x="3224550" y="995400"/>
            <a:ext cx="11838900" cy="4084200"/>
          </a:xfrm>
          <a:prstGeom prst="rect">
            <a:avLst/>
          </a:prstGeom>
        </p:spPr>
        <p:txBody>
          <a:bodyPr spcFirstLastPara="1" wrap="square" lIns="0" tIns="91425" rIns="91425" bIns="91425" anchor="b" anchorCtr="0">
            <a:noAutofit/>
          </a:bodyPr>
          <a:lstStyle>
            <a:lvl1pPr lvl="0" algn="ctr">
              <a:spcBef>
                <a:spcPts val="0"/>
              </a:spcBef>
              <a:spcAft>
                <a:spcPts val="0"/>
              </a:spcAft>
              <a:buClr>
                <a:srgbClr val="4C4C4E"/>
              </a:buClr>
              <a:buSzPts val="9400"/>
              <a:buFont typeface="Open Sans"/>
              <a:buNone/>
              <a:defRPr sz="9400">
                <a:solidFill>
                  <a:srgbClr val="4C4C4E"/>
                </a:solidFill>
                <a:latin typeface="Open Sans"/>
                <a:ea typeface="Open Sans"/>
                <a:cs typeface="Open Sans"/>
                <a:sym typeface="Open Sans"/>
              </a:defRPr>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a:r>
              <a:rPr lang="en-US"/>
              <a:t>Click to edit Master title style</a:t>
            </a:r>
            <a:endParaRPr/>
          </a:p>
        </p:txBody>
      </p:sp>
      <p:sp>
        <p:nvSpPr>
          <p:cNvPr id="127" name="Google Shape;127;p14"/>
          <p:cNvSpPr txBox="1">
            <a:spLocks noGrp="1"/>
          </p:cNvSpPr>
          <p:nvPr>
            <p:ph type="subTitle" idx="1"/>
          </p:nvPr>
        </p:nvSpPr>
        <p:spPr>
          <a:xfrm>
            <a:off x="3668700" y="5013062"/>
            <a:ext cx="10950600" cy="1460100"/>
          </a:xfrm>
          <a:prstGeom prst="rect">
            <a:avLst/>
          </a:prstGeom>
        </p:spPr>
        <p:txBody>
          <a:bodyPr spcFirstLastPara="1" wrap="square" lIns="0" tIns="91425" rIns="91425" bIns="91425" anchor="t" anchorCtr="0">
            <a:noAutofit/>
          </a:bodyPr>
          <a:lstStyle>
            <a:lvl1pPr lvl="0" algn="ctr">
              <a:lnSpc>
                <a:spcPct val="100000"/>
              </a:lnSpc>
              <a:spcBef>
                <a:spcPts val="0"/>
              </a:spcBef>
              <a:spcAft>
                <a:spcPts val="0"/>
              </a:spcAft>
              <a:buClr>
                <a:srgbClr val="4C4C4E"/>
              </a:buClr>
              <a:buSzPts val="4800"/>
              <a:buFont typeface="Open Sans"/>
              <a:buNone/>
              <a:defRPr sz="4800">
                <a:solidFill>
                  <a:srgbClr val="4C4C4E"/>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r>
              <a:rPr lang="en-US"/>
              <a:t>Click to edit Master subtitle style</a:t>
            </a:r>
            <a:endParaRPr/>
          </a:p>
        </p:txBody>
      </p:sp>
    </p:spTree>
    <p:extLst>
      <p:ext uri="{BB962C8B-B14F-4D97-AF65-F5344CB8AC3E}">
        <p14:creationId xmlns:p14="http://schemas.microsoft.com/office/powerpoint/2010/main" val="3937241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1378500" y="1514950"/>
            <a:ext cx="15023100" cy="1145400"/>
          </a:xfrm>
          <a:prstGeom prst="rect">
            <a:avLst/>
          </a:prstGeom>
        </p:spPr>
        <p:txBody>
          <a:bodyPr spcFirstLastPara="1" wrap="square" lIns="182850" tIns="182850" rIns="182850" bIns="182850" anchor="t" anchorCtr="0">
            <a:noAutofit/>
          </a:bodyPr>
          <a:lstStyle>
            <a:lvl1pPr lvl="0">
              <a:spcBef>
                <a:spcPts val="0"/>
              </a:spcBef>
              <a:spcAft>
                <a:spcPts val="0"/>
              </a:spcAft>
              <a:buClr>
                <a:srgbClr val="4C4C4E"/>
              </a:buClr>
              <a:buSzPts val="5600"/>
              <a:buFont typeface="Open Sans"/>
              <a:buNone/>
              <a:defRPr>
                <a:solidFill>
                  <a:srgbClr val="4C4C4E"/>
                </a:solidFill>
                <a:latin typeface="Open Sans"/>
                <a:ea typeface="Open Sans"/>
                <a:cs typeface="Open Sans"/>
                <a:sym typeface="Open Sans"/>
              </a:defRPr>
            </a:lvl1pPr>
            <a:lvl2pPr lvl="1">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2pPr>
            <a:lvl3pPr lvl="2">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3pPr>
            <a:lvl4pPr lvl="3">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4pPr>
            <a:lvl5pPr lvl="4">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5pPr>
            <a:lvl6pPr lvl="5">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6pPr>
            <a:lvl7pPr lvl="6">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7pPr>
            <a:lvl8pPr lvl="7">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8pPr>
            <a:lvl9pPr lvl="8">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9pPr>
          </a:lstStyle>
          <a:p>
            <a:r>
              <a:rPr lang="en-US"/>
              <a:t>Click to edit Master title style</a:t>
            </a:r>
            <a:endParaRPr/>
          </a:p>
        </p:txBody>
      </p:sp>
      <p:sp>
        <p:nvSpPr>
          <p:cNvPr id="35" name="Google Shape;35;p4"/>
          <p:cNvSpPr txBox="1">
            <a:spLocks noGrp="1"/>
          </p:cNvSpPr>
          <p:nvPr>
            <p:ph type="body" idx="1"/>
          </p:nvPr>
        </p:nvSpPr>
        <p:spPr>
          <a:xfrm>
            <a:off x="1378500" y="2842975"/>
            <a:ext cx="15023100" cy="6281100"/>
          </a:xfrm>
          <a:prstGeom prst="rect">
            <a:avLst/>
          </a:prstGeom>
        </p:spPr>
        <p:txBody>
          <a:bodyPr spcFirstLastPara="1" wrap="square" lIns="182850" tIns="182850" rIns="182850" bIns="182850" anchor="t" anchorCtr="0">
            <a:noAutofit/>
          </a:bodyPr>
          <a:lstStyle>
            <a:lvl1pPr marL="457200" lvl="0" indent="-457200">
              <a:spcBef>
                <a:spcPts val="0"/>
              </a:spcBef>
              <a:spcAft>
                <a:spcPts val="0"/>
              </a:spcAft>
              <a:buClr>
                <a:srgbClr val="4C4C4E"/>
              </a:buClr>
              <a:buSzPts val="3600"/>
              <a:buFont typeface="Open Sans"/>
              <a:buChar char="●"/>
              <a:defRPr>
                <a:solidFill>
                  <a:srgbClr val="4C4C4E"/>
                </a:solidFill>
                <a:latin typeface="Open Sans"/>
                <a:ea typeface="Open Sans"/>
                <a:cs typeface="Open Sans"/>
                <a:sym typeface="Open Sans"/>
              </a:defRPr>
            </a:lvl1pPr>
            <a:lvl2pPr marL="914400" lvl="1"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2pPr>
            <a:lvl3pPr marL="1371600" lvl="2"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3pPr>
            <a:lvl4pPr marL="1828800" lvl="3"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4pPr>
            <a:lvl5pPr marL="2286000" lvl="4"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5pPr>
            <a:lvl6pPr marL="2743200" lvl="5"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6pPr>
            <a:lvl7pPr marL="3200400" lvl="6"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7pPr>
            <a:lvl8pPr marL="3657600" lvl="7"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8pPr>
            <a:lvl9pPr marL="4114800" lvl="8"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9pPr>
          </a:lstStyle>
          <a:p>
            <a:pPr lvl="0"/>
            <a:r>
              <a:rPr lang="en-US"/>
              <a:t>Click to edit Master text styles</a:t>
            </a:r>
          </a:p>
        </p:txBody>
      </p:sp>
      <p:sp>
        <p:nvSpPr>
          <p:cNvPr id="36" name="Google Shape;36;p4"/>
          <p:cNvSpPr txBox="1">
            <a:spLocks noGrp="1"/>
          </p:cNvSpPr>
          <p:nvPr>
            <p:ph type="sldNum" idx="12"/>
          </p:nvPr>
        </p:nvSpPr>
        <p:spPr>
          <a:xfrm>
            <a:off x="16733391" y="51459"/>
            <a:ext cx="1097400" cy="787200"/>
          </a:xfrm>
          <a:prstGeom prst="rect">
            <a:avLst/>
          </a:prstGeom>
        </p:spPr>
        <p:txBody>
          <a:bodyPr spcFirstLastPara="1" wrap="square" lIns="182850" tIns="182850" rIns="182850" bIns="182850" anchor="ctr" anchorCtr="0">
            <a:normAutofit/>
          </a:bodyPr>
          <a:lstStyle>
            <a:lvl1pPr lvl="0">
              <a:buNone/>
              <a:defRPr strike="sngStrike">
                <a:solidFill>
                  <a:schemeClr val="lt1"/>
                </a:solidFill>
              </a:defRPr>
            </a:lvl1pPr>
            <a:lvl2pPr lvl="1">
              <a:buNone/>
              <a:defRPr strike="sngStrike">
                <a:solidFill>
                  <a:schemeClr val="lt1"/>
                </a:solidFill>
              </a:defRPr>
            </a:lvl2pPr>
            <a:lvl3pPr lvl="2">
              <a:buNone/>
              <a:defRPr strike="sngStrike">
                <a:solidFill>
                  <a:schemeClr val="lt1"/>
                </a:solidFill>
              </a:defRPr>
            </a:lvl3pPr>
            <a:lvl4pPr lvl="3">
              <a:buNone/>
              <a:defRPr strike="sngStrike">
                <a:solidFill>
                  <a:schemeClr val="lt1"/>
                </a:solidFill>
              </a:defRPr>
            </a:lvl4pPr>
            <a:lvl5pPr lvl="4">
              <a:buNone/>
              <a:defRPr strike="sngStrike">
                <a:solidFill>
                  <a:schemeClr val="lt1"/>
                </a:solidFill>
              </a:defRPr>
            </a:lvl5pPr>
            <a:lvl6pPr lvl="5">
              <a:buNone/>
              <a:defRPr strike="sngStrike">
                <a:solidFill>
                  <a:schemeClr val="lt1"/>
                </a:solidFill>
              </a:defRPr>
            </a:lvl6pPr>
            <a:lvl7pPr lvl="6">
              <a:buNone/>
              <a:defRPr strike="sngStrike">
                <a:solidFill>
                  <a:schemeClr val="lt1"/>
                </a:solidFill>
              </a:defRPr>
            </a:lvl7pPr>
            <a:lvl8pPr lvl="7">
              <a:buNone/>
              <a:defRPr strike="sngStrike">
                <a:solidFill>
                  <a:schemeClr val="lt1"/>
                </a:solidFill>
              </a:defRPr>
            </a:lvl8pPr>
            <a:lvl9pPr lvl="8">
              <a:buNone/>
              <a:defRPr strike="sngStrike">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grpSp>
        <p:nvGrpSpPr>
          <p:cNvPr id="37" name="Google Shape;37;p4"/>
          <p:cNvGrpSpPr/>
          <p:nvPr/>
        </p:nvGrpSpPr>
        <p:grpSpPr>
          <a:xfrm>
            <a:off x="1" y="424800"/>
            <a:ext cx="4621776" cy="184800"/>
            <a:chOff x="1" y="424800"/>
            <a:chExt cx="4621776" cy="184800"/>
          </a:xfrm>
        </p:grpSpPr>
        <p:pic>
          <p:nvPicPr>
            <p:cNvPr id="38" name="Google Shape;38;p4" title="tamc_shape.png"/>
            <p:cNvPicPr preferRelativeResize="0"/>
            <p:nvPr/>
          </p:nvPicPr>
          <p:blipFill rotWithShape="1">
            <a:blip r:embed="rId2">
              <a:alphaModFix/>
            </a:blip>
            <a:srcRect l="-73130"/>
            <a:stretch/>
          </p:blipFill>
          <p:spPr>
            <a:xfrm>
              <a:off x="1295400" y="424801"/>
              <a:ext cx="3326377" cy="184799"/>
            </a:xfrm>
            <a:prstGeom prst="rect">
              <a:avLst/>
            </a:prstGeom>
            <a:noFill/>
            <a:ln>
              <a:noFill/>
            </a:ln>
          </p:spPr>
        </p:pic>
        <p:pic>
          <p:nvPicPr>
            <p:cNvPr id="39" name="Google Shape;39;p4" title="tamc_shape.png"/>
            <p:cNvPicPr preferRelativeResize="0"/>
            <p:nvPr/>
          </p:nvPicPr>
          <p:blipFill rotWithShape="1">
            <a:blip r:embed="rId2">
              <a:alphaModFix/>
            </a:blip>
            <a:srcRect l="-9618" r="17137"/>
            <a:stretch/>
          </p:blipFill>
          <p:spPr>
            <a:xfrm>
              <a:off x="1087575" y="424801"/>
              <a:ext cx="1776932" cy="184799"/>
            </a:xfrm>
            <a:prstGeom prst="rect">
              <a:avLst/>
            </a:prstGeom>
            <a:noFill/>
            <a:ln>
              <a:noFill/>
            </a:ln>
          </p:spPr>
        </p:pic>
        <p:pic>
          <p:nvPicPr>
            <p:cNvPr id="40" name="Google Shape;40;p4" title="tamc_shape.png"/>
            <p:cNvPicPr preferRelativeResize="0"/>
            <p:nvPr/>
          </p:nvPicPr>
          <p:blipFill rotWithShape="1">
            <a:blip r:embed="rId2">
              <a:alphaModFix/>
            </a:blip>
            <a:srcRect l="15491" r="9203"/>
            <a:stretch/>
          </p:blipFill>
          <p:spPr>
            <a:xfrm>
              <a:off x="1" y="424800"/>
              <a:ext cx="1446902" cy="184800"/>
            </a:xfrm>
            <a:prstGeom prst="rect">
              <a:avLst/>
            </a:prstGeom>
            <a:noFill/>
            <a:ln>
              <a:noFill/>
            </a:ln>
          </p:spPr>
        </p:pic>
      </p:grpSp>
      <p:sp>
        <p:nvSpPr>
          <p:cNvPr id="41" name="Google Shape;41;p4"/>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pic>
        <p:nvPicPr>
          <p:cNvPr id="42" name="Google Shape;42;p4" title="tamc_atp_logos_web_header-footer v2.png"/>
          <p:cNvPicPr preferRelativeResize="0"/>
          <p:nvPr/>
        </p:nvPicPr>
        <p:blipFill rotWithShape="1">
          <a:blip r:embed="rId3">
            <a:alphaModFix/>
          </a:blip>
          <a:srcRect r="54227"/>
          <a:stretch>
            <a:fillRect/>
          </a:stretch>
        </p:blipFill>
        <p:spPr>
          <a:xfrm>
            <a:off x="7848214" y="9733550"/>
            <a:ext cx="1186250" cy="341650"/>
          </a:xfrm>
          <a:prstGeom prst="rect">
            <a:avLst/>
          </a:prstGeom>
          <a:noFill/>
          <a:ln>
            <a:noFill/>
          </a:ln>
        </p:spPr>
      </p:pic>
      <p:sp>
        <p:nvSpPr>
          <p:cNvPr id="43" name="Google Shape;43;p4"/>
          <p:cNvSpPr txBox="1">
            <a:spLocks noGrp="1"/>
          </p:cNvSpPr>
          <p:nvPr>
            <p:ph type="sldNum" idx="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44" name="Google Shape;44;p4"/>
          <p:cNvSpPr txBox="1">
            <a:spLocks noGrp="1"/>
          </p:cNvSpPr>
          <p:nvPr>
            <p:ph type="body" idx="3"/>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
        <p:nvSpPr>
          <p:cNvPr id="3" name="TextBox 2">
            <a:extLst>
              <a:ext uri="{FF2B5EF4-FFF2-40B4-BE49-F238E27FC236}">
                <a16:creationId xmlns:a16="http://schemas.microsoft.com/office/drawing/2014/main" id="{801350C4-72A7-6DBE-CE31-4D288B2CC06D}"/>
              </a:ext>
            </a:extLst>
          </p:cNvPr>
          <p:cNvSpPr txBox="1"/>
          <p:nvPr userDrawn="1"/>
        </p:nvSpPr>
        <p:spPr>
          <a:xfrm>
            <a:off x="9025104" y="9673542"/>
            <a:ext cx="3441050" cy="461665"/>
          </a:xfrm>
          <a:prstGeom prst="rect">
            <a:avLst/>
          </a:prstGeom>
          <a:noFill/>
        </p:spPr>
        <p:txBody>
          <a:bodyPr wrap="square" rtlCol="0">
            <a:spAutoFit/>
          </a:bodyPr>
          <a:lstStyle/>
          <a:p>
            <a:r>
              <a:rPr lang="en-US" sz="2400" b="1" i="1">
                <a:solidFill>
                  <a:schemeClr val="tx2">
                    <a:lumMod val="25000"/>
                  </a:schemeClr>
                </a:solidFill>
                <a:latin typeface="Albert Sans ExtraBold" pitchFamily="2" charset="0"/>
                <a:ea typeface="Open Sans" panose="020B0606030504020204" pitchFamily="34" charset="0"/>
                <a:cs typeface="Open Sans" panose="020B0606030504020204" pitchFamily="34" charset="0"/>
              </a:rPr>
              <a:t>Monterey County ATP</a:t>
            </a:r>
          </a:p>
        </p:txBody>
      </p:sp>
    </p:spTree>
    <p:extLst>
      <p:ext uri="{BB962C8B-B14F-4D97-AF65-F5344CB8AC3E}">
        <p14:creationId xmlns:p14="http://schemas.microsoft.com/office/powerpoint/2010/main" val="3023983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bg>
      <p:bgPr>
        <a:noFill/>
        <a:effectLst/>
      </p:bgPr>
    </p:bg>
    <p:spTree>
      <p:nvGrpSpPr>
        <p:cNvPr id="1" name="Shape 17"/>
        <p:cNvGrpSpPr/>
        <p:nvPr/>
      </p:nvGrpSpPr>
      <p:grpSpPr>
        <a:xfrm>
          <a:off x="0" y="0"/>
          <a:ext cx="0" cy="0"/>
          <a:chOff x="0" y="0"/>
          <a:chExt cx="0" cy="0"/>
        </a:xfrm>
      </p:grpSpPr>
      <p:sp>
        <p:nvSpPr>
          <p:cNvPr id="18" name="Google Shape;18;p3"/>
          <p:cNvSpPr/>
          <p:nvPr/>
        </p:nvSpPr>
        <p:spPr>
          <a:xfrm>
            <a:off x="-25" y="0"/>
            <a:ext cx="18288000" cy="64383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sp>
        <p:nvSpPr>
          <p:cNvPr id="19" name="Google Shape;19;p3"/>
          <p:cNvSpPr txBox="1">
            <a:spLocks noGrp="1"/>
          </p:cNvSpPr>
          <p:nvPr>
            <p:ph type="ctrTitle"/>
          </p:nvPr>
        </p:nvSpPr>
        <p:spPr>
          <a:xfrm>
            <a:off x="623425" y="4286025"/>
            <a:ext cx="17041200" cy="1613100"/>
          </a:xfrm>
          <a:prstGeom prst="rect">
            <a:avLst/>
          </a:prstGeom>
        </p:spPr>
        <p:txBody>
          <a:bodyPr spcFirstLastPara="1" wrap="square" lIns="182850" tIns="182850" rIns="182850" bIns="182850" anchor="b" anchorCtr="0">
            <a:noAutofit/>
          </a:bodyPr>
          <a:lstStyle>
            <a:lvl1pPr lvl="0" rtl="0">
              <a:spcBef>
                <a:spcPts val="0"/>
              </a:spcBef>
              <a:spcAft>
                <a:spcPts val="0"/>
              </a:spcAft>
              <a:buClr>
                <a:srgbClr val="4C4C4E"/>
              </a:buClr>
              <a:buSzPts val="7200"/>
              <a:buFont typeface="Open Sans"/>
              <a:buNone/>
              <a:defRPr sz="7200">
                <a:solidFill>
                  <a:srgbClr val="4C4C4E"/>
                </a:solidFill>
                <a:latin typeface="Open Sans"/>
                <a:ea typeface="Open Sans"/>
                <a:cs typeface="Open Sans"/>
                <a:sym typeface="Open Sans"/>
              </a:defRPr>
            </a:lvl1pPr>
            <a:lvl2pPr lvl="1" algn="ctr" rtl="0">
              <a:spcBef>
                <a:spcPts val="0"/>
              </a:spcBef>
              <a:spcAft>
                <a:spcPts val="0"/>
              </a:spcAft>
              <a:buSzPts val="10400"/>
              <a:buNone/>
              <a:defRPr sz="10400"/>
            </a:lvl2pPr>
            <a:lvl3pPr lvl="2" algn="ctr" rtl="0">
              <a:spcBef>
                <a:spcPts val="0"/>
              </a:spcBef>
              <a:spcAft>
                <a:spcPts val="0"/>
              </a:spcAft>
              <a:buSzPts val="10400"/>
              <a:buNone/>
              <a:defRPr sz="10400"/>
            </a:lvl3pPr>
            <a:lvl4pPr lvl="3" algn="ctr" rtl="0">
              <a:spcBef>
                <a:spcPts val="0"/>
              </a:spcBef>
              <a:spcAft>
                <a:spcPts val="0"/>
              </a:spcAft>
              <a:buSzPts val="10400"/>
              <a:buNone/>
              <a:defRPr sz="10400"/>
            </a:lvl4pPr>
            <a:lvl5pPr lvl="4" algn="ctr" rtl="0">
              <a:spcBef>
                <a:spcPts val="0"/>
              </a:spcBef>
              <a:spcAft>
                <a:spcPts val="0"/>
              </a:spcAft>
              <a:buSzPts val="10400"/>
              <a:buNone/>
              <a:defRPr sz="10400"/>
            </a:lvl5pPr>
            <a:lvl6pPr lvl="5" algn="ctr" rtl="0">
              <a:spcBef>
                <a:spcPts val="0"/>
              </a:spcBef>
              <a:spcAft>
                <a:spcPts val="0"/>
              </a:spcAft>
              <a:buSzPts val="10400"/>
              <a:buNone/>
              <a:defRPr sz="10400"/>
            </a:lvl6pPr>
            <a:lvl7pPr lvl="6" algn="ctr" rtl="0">
              <a:spcBef>
                <a:spcPts val="0"/>
              </a:spcBef>
              <a:spcAft>
                <a:spcPts val="0"/>
              </a:spcAft>
              <a:buSzPts val="10400"/>
              <a:buNone/>
              <a:defRPr sz="10400"/>
            </a:lvl7pPr>
            <a:lvl8pPr lvl="7" algn="ctr" rtl="0">
              <a:spcBef>
                <a:spcPts val="0"/>
              </a:spcBef>
              <a:spcAft>
                <a:spcPts val="0"/>
              </a:spcAft>
              <a:buSzPts val="10400"/>
              <a:buNone/>
              <a:defRPr sz="10400"/>
            </a:lvl8pPr>
            <a:lvl9pPr lvl="8" algn="ctr" rtl="0">
              <a:spcBef>
                <a:spcPts val="0"/>
              </a:spcBef>
              <a:spcAft>
                <a:spcPts val="0"/>
              </a:spcAft>
              <a:buSzPts val="10400"/>
              <a:buNone/>
              <a:defRPr sz="10400"/>
            </a:lvl9pPr>
          </a:lstStyle>
          <a:p>
            <a:r>
              <a:rPr lang="en-US"/>
              <a:t>Click to edit Master title style</a:t>
            </a:r>
            <a:endParaRPr/>
          </a:p>
        </p:txBody>
      </p:sp>
      <p:sp>
        <p:nvSpPr>
          <p:cNvPr id="21" name="Google Shape;21;p3"/>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pic>
        <p:nvPicPr>
          <p:cNvPr id="22" name="Google Shape;22;p3" title="tamc_shape.png"/>
          <p:cNvPicPr preferRelativeResize="0"/>
          <p:nvPr/>
        </p:nvPicPr>
        <p:blipFill rotWithShape="1">
          <a:blip r:embed="rId2">
            <a:alphaModFix/>
          </a:blip>
          <a:srcRect l="-73115" r="59193"/>
          <a:stretch/>
        </p:blipFill>
        <p:spPr>
          <a:xfrm>
            <a:off x="16098975" y="6253500"/>
            <a:ext cx="2189000" cy="184800"/>
          </a:xfrm>
          <a:prstGeom prst="rect">
            <a:avLst/>
          </a:prstGeom>
          <a:noFill/>
          <a:ln>
            <a:noFill/>
          </a:ln>
        </p:spPr>
      </p:pic>
      <p:pic>
        <p:nvPicPr>
          <p:cNvPr id="23" name="Google Shape;23;p3" title="tamc_shape.png"/>
          <p:cNvPicPr preferRelativeResize="0"/>
          <p:nvPr/>
        </p:nvPicPr>
        <p:blipFill rotWithShape="1">
          <a:blip r:embed="rId2">
            <a:alphaModFix/>
          </a:blip>
          <a:srcRect l="-1683" r="9202"/>
          <a:stretch/>
        </p:blipFill>
        <p:spPr>
          <a:xfrm>
            <a:off x="8724904" y="6253502"/>
            <a:ext cx="1776932" cy="184799"/>
          </a:xfrm>
          <a:prstGeom prst="rect">
            <a:avLst/>
          </a:prstGeom>
          <a:noFill/>
          <a:ln>
            <a:noFill/>
          </a:ln>
        </p:spPr>
      </p:pic>
      <p:pic>
        <p:nvPicPr>
          <p:cNvPr id="24" name="Google Shape;24;p3" title="tamc_shape.png"/>
          <p:cNvPicPr preferRelativeResize="0"/>
          <p:nvPr/>
        </p:nvPicPr>
        <p:blipFill rotWithShape="1">
          <a:blip r:embed="rId2">
            <a:alphaModFix/>
          </a:blip>
          <a:srcRect l="-1683" r="9202"/>
          <a:stretch/>
        </p:blipFill>
        <p:spPr>
          <a:xfrm>
            <a:off x="9563529" y="6253502"/>
            <a:ext cx="1776932" cy="184799"/>
          </a:xfrm>
          <a:prstGeom prst="rect">
            <a:avLst/>
          </a:prstGeom>
          <a:noFill/>
          <a:ln>
            <a:noFill/>
          </a:ln>
        </p:spPr>
      </p:pic>
      <p:pic>
        <p:nvPicPr>
          <p:cNvPr id="25" name="Google Shape;25;p3" title="tamc_shape.png"/>
          <p:cNvPicPr preferRelativeResize="0"/>
          <p:nvPr/>
        </p:nvPicPr>
        <p:blipFill rotWithShape="1">
          <a:blip r:embed="rId2">
            <a:alphaModFix/>
          </a:blip>
          <a:srcRect l="-1683" r="9202"/>
          <a:stretch/>
        </p:blipFill>
        <p:spPr>
          <a:xfrm>
            <a:off x="10689229" y="6253502"/>
            <a:ext cx="1776932" cy="184799"/>
          </a:xfrm>
          <a:prstGeom prst="rect">
            <a:avLst/>
          </a:prstGeom>
          <a:noFill/>
          <a:ln>
            <a:noFill/>
          </a:ln>
        </p:spPr>
      </p:pic>
      <p:pic>
        <p:nvPicPr>
          <p:cNvPr id="26" name="Google Shape;26;p3" title="tamc_shape.png"/>
          <p:cNvPicPr preferRelativeResize="0"/>
          <p:nvPr/>
        </p:nvPicPr>
        <p:blipFill rotWithShape="1">
          <a:blip r:embed="rId2">
            <a:alphaModFix/>
          </a:blip>
          <a:srcRect l="-1683" r="9202"/>
          <a:stretch/>
        </p:blipFill>
        <p:spPr>
          <a:xfrm>
            <a:off x="11569554" y="6253502"/>
            <a:ext cx="1776932" cy="184799"/>
          </a:xfrm>
          <a:prstGeom prst="rect">
            <a:avLst/>
          </a:prstGeom>
          <a:noFill/>
          <a:ln>
            <a:noFill/>
          </a:ln>
        </p:spPr>
      </p:pic>
      <p:pic>
        <p:nvPicPr>
          <p:cNvPr id="27" name="Google Shape;27;p3" title="tamc_shape.png"/>
          <p:cNvPicPr preferRelativeResize="0"/>
          <p:nvPr/>
        </p:nvPicPr>
        <p:blipFill rotWithShape="1">
          <a:blip r:embed="rId2">
            <a:alphaModFix/>
          </a:blip>
          <a:srcRect l="-1683" r="9202"/>
          <a:stretch/>
        </p:blipFill>
        <p:spPr>
          <a:xfrm>
            <a:off x="12466154" y="6253502"/>
            <a:ext cx="1776932" cy="184799"/>
          </a:xfrm>
          <a:prstGeom prst="rect">
            <a:avLst/>
          </a:prstGeom>
          <a:noFill/>
          <a:ln>
            <a:noFill/>
          </a:ln>
        </p:spPr>
      </p:pic>
      <p:pic>
        <p:nvPicPr>
          <p:cNvPr id="28" name="Google Shape;28;p3" title="tamc_shape.png"/>
          <p:cNvPicPr preferRelativeResize="0"/>
          <p:nvPr/>
        </p:nvPicPr>
        <p:blipFill rotWithShape="1">
          <a:blip r:embed="rId2">
            <a:alphaModFix/>
          </a:blip>
          <a:srcRect l="-1683" r="9202"/>
          <a:stretch/>
        </p:blipFill>
        <p:spPr>
          <a:xfrm>
            <a:off x="13245479" y="6253502"/>
            <a:ext cx="1776932" cy="184799"/>
          </a:xfrm>
          <a:prstGeom prst="rect">
            <a:avLst/>
          </a:prstGeom>
          <a:noFill/>
          <a:ln>
            <a:noFill/>
          </a:ln>
        </p:spPr>
      </p:pic>
      <p:pic>
        <p:nvPicPr>
          <p:cNvPr id="29" name="Google Shape;29;p3" title="tamc_shape.png"/>
          <p:cNvPicPr preferRelativeResize="0"/>
          <p:nvPr/>
        </p:nvPicPr>
        <p:blipFill rotWithShape="1">
          <a:blip r:embed="rId2">
            <a:alphaModFix/>
          </a:blip>
          <a:srcRect l="-1683" r="9202"/>
          <a:stretch/>
        </p:blipFill>
        <p:spPr>
          <a:xfrm>
            <a:off x="14282567" y="6253502"/>
            <a:ext cx="1776932" cy="184799"/>
          </a:xfrm>
          <a:prstGeom prst="rect">
            <a:avLst/>
          </a:prstGeom>
          <a:noFill/>
          <a:ln>
            <a:noFill/>
          </a:ln>
        </p:spPr>
      </p:pic>
      <p:pic>
        <p:nvPicPr>
          <p:cNvPr id="30" name="Google Shape;30;p3" title="tamc_shape.png"/>
          <p:cNvPicPr preferRelativeResize="0"/>
          <p:nvPr/>
        </p:nvPicPr>
        <p:blipFill rotWithShape="1">
          <a:blip r:embed="rId2">
            <a:alphaModFix/>
          </a:blip>
          <a:srcRect l="-1683" r="9202"/>
          <a:stretch/>
        </p:blipFill>
        <p:spPr>
          <a:xfrm>
            <a:off x="15022392" y="6253502"/>
            <a:ext cx="1776932" cy="184799"/>
          </a:xfrm>
          <a:prstGeom prst="rect">
            <a:avLst/>
          </a:prstGeom>
          <a:noFill/>
          <a:ln>
            <a:noFill/>
          </a:ln>
        </p:spPr>
      </p:pic>
      <p:pic>
        <p:nvPicPr>
          <p:cNvPr id="31" name="Google Shape;31;p3" title="tamc_shape.png"/>
          <p:cNvPicPr preferRelativeResize="0"/>
          <p:nvPr/>
        </p:nvPicPr>
        <p:blipFill rotWithShape="1">
          <a:blip r:embed="rId2">
            <a:alphaModFix/>
          </a:blip>
          <a:srcRect l="-1683" r="9202"/>
          <a:stretch/>
        </p:blipFill>
        <p:spPr>
          <a:xfrm>
            <a:off x="16335292" y="6253502"/>
            <a:ext cx="1776932" cy="184799"/>
          </a:xfrm>
          <a:prstGeom prst="rect">
            <a:avLst/>
          </a:prstGeom>
          <a:noFill/>
          <a:ln>
            <a:noFill/>
          </a:ln>
        </p:spPr>
      </p:pic>
      <p:pic>
        <p:nvPicPr>
          <p:cNvPr id="3" name="Picture 2">
            <a:extLst>
              <a:ext uri="{FF2B5EF4-FFF2-40B4-BE49-F238E27FC236}">
                <a16:creationId xmlns:a16="http://schemas.microsoft.com/office/drawing/2014/main" id="{CEB13AFF-D171-9904-FE99-47887BF14187}"/>
              </a:ext>
            </a:extLst>
          </p:cNvPr>
          <p:cNvPicPr>
            <a:picLocks noChangeAspect="1"/>
          </p:cNvPicPr>
          <p:nvPr userDrawn="1"/>
        </p:nvPicPr>
        <p:blipFill>
          <a:blip r:embed="rId3"/>
          <a:stretch>
            <a:fillRect/>
          </a:stretch>
        </p:blipFill>
        <p:spPr>
          <a:xfrm>
            <a:off x="340335" y="9491672"/>
            <a:ext cx="4849380" cy="491705"/>
          </a:xfrm>
          <a:prstGeom prst="rect">
            <a:avLst/>
          </a:prstGeom>
        </p:spPr>
      </p:pic>
      <p:pic>
        <p:nvPicPr>
          <p:cNvPr id="7" name="Picture 6">
            <a:extLst>
              <a:ext uri="{FF2B5EF4-FFF2-40B4-BE49-F238E27FC236}">
                <a16:creationId xmlns:a16="http://schemas.microsoft.com/office/drawing/2014/main" id="{49FB3842-D9CA-1E07-C1B9-088CB7A1433A}"/>
              </a:ext>
            </a:extLst>
          </p:cNvPr>
          <p:cNvPicPr>
            <a:picLocks noChangeAspect="1"/>
          </p:cNvPicPr>
          <p:nvPr userDrawn="1"/>
        </p:nvPicPr>
        <p:blipFill>
          <a:blip r:embed="rId4"/>
          <a:stretch>
            <a:fillRect/>
          </a:stretch>
        </p:blipFill>
        <p:spPr>
          <a:xfrm>
            <a:off x="15214888" y="180859"/>
            <a:ext cx="3073087" cy="2714741"/>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 Sla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48A7A-06BB-1E9B-49C6-50F25D9953FF}"/>
              </a:ext>
            </a:extLst>
          </p:cNvPr>
          <p:cNvSpPr>
            <a:spLocks noGrp="1"/>
          </p:cNvSpPr>
          <p:nvPr>
            <p:ph type="title" hasCustomPrompt="1"/>
          </p:nvPr>
        </p:nvSpPr>
        <p:spPr>
          <a:xfrm>
            <a:off x="919113" y="1024897"/>
            <a:ext cx="15773400" cy="918204"/>
          </a:xfrm>
        </p:spPr>
        <p:txBody>
          <a:bodyPr anchor="t" anchorCtr="0"/>
          <a:lstStyle>
            <a:lvl1pPr>
              <a:defRPr b="1">
                <a:solidFill>
                  <a:schemeClr val="bg1"/>
                </a:solidFill>
                <a:latin typeface="Albert Sans" pitchFamily="2" charset="0"/>
              </a:defRPr>
            </a:lvl1pPr>
          </a:lstStyle>
          <a:p>
            <a:r>
              <a:rPr lang="en-US"/>
              <a:t>Place Your Title Here</a:t>
            </a:r>
          </a:p>
        </p:txBody>
      </p:sp>
      <p:sp>
        <p:nvSpPr>
          <p:cNvPr id="4" name="Footer Placeholder 3">
            <a:extLst>
              <a:ext uri="{FF2B5EF4-FFF2-40B4-BE49-F238E27FC236}">
                <a16:creationId xmlns:a16="http://schemas.microsoft.com/office/drawing/2014/main" id="{BA1DDCD6-D096-AA71-645A-FB897EE925F5}"/>
              </a:ext>
            </a:extLst>
          </p:cNvPr>
          <p:cNvSpPr>
            <a:spLocks noGrp="1"/>
          </p:cNvSpPr>
          <p:nvPr>
            <p:ph type="ftr" sz="quarter" idx="11"/>
          </p:nvPr>
        </p:nvSpPr>
        <p:spPr>
          <a:xfrm>
            <a:off x="9144001" y="9456212"/>
            <a:ext cx="8224886" cy="276999"/>
          </a:xfrm>
          <a:prstGeom prst="rect">
            <a:avLst/>
          </a:prstGeom>
        </p:spPr>
        <p:txBody>
          <a:bodyPr lIns="0" tIns="0" rIns="0" bIns="0"/>
          <a:lstStyle>
            <a:lvl1pPr algn="r">
              <a:defRPr sz="1800">
                <a:solidFill>
                  <a:schemeClr val="bg1"/>
                </a:solidFill>
                <a:latin typeface="Albert Sans" pitchFamily="2" charset="0"/>
              </a:defRPr>
            </a:lvl1pPr>
          </a:lstStyle>
          <a:p>
            <a:pPr defTabSz="1371600">
              <a:buClrTx/>
              <a:defRPr/>
            </a:pPr>
            <a:r>
              <a:rPr lang="en-US" kern="1200">
                <a:solidFill>
                  <a:prstClr val="white"/>
                </a:solidFill>
                <a:ea typeface="+mn-ea"/>
                <a:cs typeface="+mn-cs"/>
              </a:rPr>
              <a:t>Presentation Name or Project Title</a:t>
            </a:r>
          </a:p>
        </p:txBody>
      </p:sp>
      <p:cxnSp>
        <p:nvCxnSpPr>
          <p:cNvPr id="6" name="Straight Connector 5">
            <a:extLst>
              <a:ext uri="{FF2B5EF4-FFF2-40B4-BE49-F238E27FC236}">
                <a16:creationId xmlns:a16="http://schemas.microsoft.com/office/drawing/2014/main" id="{9BFCDBD6-6FE4-06B6-1304-566E2A920252}"/>
              </a:ext>
            </a:extLst>
          </p:cNvPr>
          <p:cNvCxnSpPr>
            <a:cxnSpLocks/>
          </p:cNvCxnSpPr>
          <p:nvPr userDrawn="1"/>
        </p:nvCxnSpPr>
        <p:spPr>
          <a:xfrm>
            <a:off x="919113" y="9262103"/>
            <a:ext cx="164592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E766C90E-2323-63B4-04D9-63E102ADFA6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19115" y="9469703"/>
            <a:ext cx="1996284" cy="282806"/>
          </a:xfrm>
          <a:prstGeom prst="rect">
            <a:avLst/>
          </a:prstGeom>
        </p:spPr>
      </p:pic>
    </p:spTree>
    <p:extLst>
      <p:ext uri="{BB962C8B-B14F-4D97-AF65-F5344CB8AC3E}">
        <p14:creationId xmlns:p14="http://schemas.microsoft.com/office/powerpoint/2010/main" val="393588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White 4-Column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0E29-8FE9-06C9-7AA8-256CD15B88C7}"/>
              </a:ext>
            </a:extLst>
          </p:cNvPr>
          <p:cNvSpPr>
            <a:spLocks noGrp="1"/>
          </p:cNvSpPr>
          <p:nvPr>
            <p:ph type="title" hasCustomPrompt="1"/>
          </p:nvPr>
        </p:nvSpPr>
        <p:spPr>
          <a:xfrm>
            <a:off x="919112" y="1024898"/>
            <a:ext cx="16449773" cy="892395"/>
          </a:xfrm>
        </p:spPr>
        <p:txBody>
          <a:bodyPr anchor="t" anchorCtr="0"/>
          <a:lstStyle>
            <a:lvl1pPr>
              <a:defRPr b="1"/>
            </a:lvl1pPr>
          </a:lstStyle>
          <a:p>
            <a:r>
              <a:rPr lang="en-US"/>
              <a:t>Place Your Title Here</a:t>
            </a:r>
          </a:p>
        </p:txBody>
      </p:sp>
      <p:sp>
        <p:nvSpPr>
          <p:cNvPr id="3" name="Text Placeholder 2">
            <a:extLst>
              <a:ext uri="{FF2B5EF4-FFF2-40B4-BE49-F238E27FC236}">
                <a16:creationId xmlns:a16="http://schemas.microsoft.com/office/drawing/2014/main" id="{48681DD9-02F2-5E88-B7D0-7326A95517FB}"/>
              </a:ext>
            </a:extLst>
          </p:cNvPr>
          <p:cNvSpPr>
            <a:spLocks noGrp="1"/>
          </p:cNvSpPr>
          <p:nvPr>
            <p:ph type="body" idx="1" hasCustomPrompt="1"/>
          </p:nvPr>
        </p:nvSpPr>
        <p:spPr>
          <a:xfrm>
            <a:off x="919111" y="5829168"/>
            <a:ext cx="3831407" cy="671649"/>
          </a:xfrm>
        </p:spPr>
        <p:txBody>
          <a:bodyPr anchor="t" anchorCtr="0"/>
          <a:lstStyle>
            <a:lvl1pPr marL="0" indent="0">
              <a:buNone/>
              <a:defRPr sz="3600" b="1">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Subtitle</a:t>
            </a:r>
          </a:p>
        </p:txBody>
      </p:sp>
      <p:sp>
        <p:nvSpPr>
          <p:cNvPr id="4" name="Content Placeholder 3">
            <a:extLst>
              <a:ext uri="{FF2B5EF4-FFF2-40B4-BE49-F238E27FC236}">
                <a16:creationId xmlns:a16="http://schemas.microsoft.com/office/drawing/2014/main" id="{870821DB-636D-8774-486F-499CAA66D8AC}"/>
              </a:ext>
            </a:extLst>
          </p:cNvPr>
          <p:cNvSpPr>
            <a:spLocks noGrp="1"/>
          </p:cNvSpPr>
          <p:nvPr>
            <p:ph sz="half" idx="2" hasCustomPrompt="1"/>
          </p:nvPr>
        </p:nvSpPr>
        <p:spPr>
          <a:xfrm>
            <a:off x="919111" y="6515097"/>
            <a:ext cx="3831407" cy="2457444"/>
          </a:xfrm>
        </p:spPr>
        <p:txBody>
          <a:bodyPr anchor="t" anchorCtr="0"/>
          <a:lstStyle>
            <a:lvl1pPr marL="0" indent="0">
              <a:buNone/>
              <a:defRPr sz="3000"/>
            </a:lvl1pPr>
            <a:lvl2pPr marL="685800" indent="0">
              <a:buNone/>
              <a:defRPr sz="2700"/>
            </a:lvl2pPr>
            <a:lvl3pPr marL="1371600" indent="0">
              <a:buNone/>
              <a:defRPr/>
            </a:lvl3pPr>
          </a:lstStyle>
          <a:p>
            <a:pPr lvl="0"/>
            <a:r>
              <a:rPr lang="en-US"/>
              <a:t>Click to edit text</a:t>
            </a:r>
          </a:p>
        </p:txBody>
      </p:sp>
      <p:sp>
        <p:nvSpPr>
          <p:cNvPr id="5" name="Text Placeholder 4">
            <a:extLst>
              <a:ext uri="{FF2B5EF4-FFF2-40B4-BE49-F238E27FC236}">
                <a16:creationId xmlns:a16="http://schemas.microsoft.com/office/drawing/2014/main" id="{C90DB359-CBC9-E930-B3C0-6003747172E7}"/>
              </a:ext>
            </a:extLst>
          </p:cNvPr>
          <p:cNvSpPr>
            <a:spLocks noGrp="1"/>
          </p:cNvSpPr>
          <p:nvPr>
            <p:ph type="body" sz="quarter" idx="3" hasCustomPrompt="1"/>
          </p:nvPr>
        </p:nvSpPr>
        <p:spPr>
          <a:xfrm>
            <a:off x="5131547" y="5829169"/>
            <a:ext cx="3831464" cy="671648"/>
          </a:xfrm>
        </p:spPr>
        <p:txBody>
          <a:bodyPr anchor="t" anchorCtr="0"/>
          <a:lstStyle>
            <a:lvl1pPr marL="0" indent="0">
              <a:buNone/>
              <a:defRPr sz="3600" b="1">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Subtitle</a:t>
            </a:r>
          </a:p>
        </p:txBody>
      </p:sp>
      <p:sp>
        <p:nvSpPr>
          <p:cNvPr id="6" name="Content Placeholder 5">
            <a:extLst>
              <a:ext uri="{FF2B5EF4-FFF2-40B4-BE49-F238E27FC236}">
                <a16:creationId xmlns:a16="http://schemas.microsoft.com/office/drawing/2014/main" id="{146064FB-9026-2D47-6647-B94680F4B8C8}"/>
              </a:ext>
            </a:extLst>
          </p:cNvPr>
          <p:cNvSpPr>
            <a:spLocks noGrp="1"/>
          </p:cNvSpPr>
          <p:nvPr>
            <p:ph sz="quarter" idx="4" hasCustomPrompt="1"/>
          </p:nvPr>
        </p:nvSpPr>
        <p:spPr>
          <a:xfrm>
            <a:off x="5131573" y="6515098"/>
            <a:ext cx="3831407" cy="2457452"/>
          </a:xfrm>
        </p:spPr>
        <p:txBody>
          <a:bodyPr anchor="t" anchorCtr="0"/>
          <a:lstStyle>
            <a:lvl1pPr marL="0" indent="0">
              <a:buNone/>
              <a:defRPr sz="3000"/>
            </a:lvl1pPr>
            <a:lvl2pPr marL="685800" indent="0">
              <a:buNone/>
              <a:defRPr sz="2700"/>
            </a:lvl2pPr>
          </a:lstStyle>
          <a:p>
            <a:pPr lvl="0"/>
            <a:r>
              <a:rPr lang="en-US"/>
              <a:t>Click to edit text</a:t>
            </a:r>
          </a:p>
        </p:txBody>
      </p:sp>
      <p:sp>
        <p:nvSpPr>
          <p:cNvPr id="8" name="Footer Placeholder 7">
            <a:extLst>
              <a:ext uri="{FF2B5EF4-FFF2-40B4-BE49-F238E27FC236}">
                <a16:creationId xmlns:a16="http://schemas.microsoft.com/office/drawing/2014/main" id="{D52AE7D3-BA6A-7B94-77F0-05BB4582E50A}"/>
              </a:ext>
            </a:extLst>
          </p:cNvPr>
          <p:cNvSpPr>
            <a:spLocks noGrp="1"/>
          </p:cNvSpPr>
          <p:nvPr>
            <p:ph type="ftr" sz="quarter" idx="11"/>
          </p:nvPr>
        </p:nvSpPr>
        <p:spPr>
          <a:xfrm>
            <a:off x="9144001" y="9456212"/>
            <a:ext cx="8224886" cy="276999"/>
          </a:xfrm>
          <a:prstGeom prst="rect">
            <a:avLst/>
          </a:prstGeom>
        </p:spPr>
        <p:txBody>
          <a:bodyPr lIns="0" tIns="0" rIns="0" bIns="0"/>
          <a:lstStyle>
            <a:lvl1pPr algn="r">
              <a:defRPr sz="1800">
                <a:latin typeface="Albert Sans" pitchFamily="2" charset="0"/>
              </a:defRPr>
            </a:lvl1pPr>
          </a:lstStyle>
          <a:p>
            <a:pPr defTabSz="1371600">
              <a:buClrTx/>
              <a:defRPr/>
            </a:pPr>
            <a:r>
              <a:rPr lang="en-US" kern="1200">
                <a:solidFill>
                  <a:srgbClr val="00242E"/>
                </a:solidFill>
                <a:ea typeface="+mn-ea"/>
                <a:cs typeface="+mn-cs"/>
              </a:rPr>
              <a:t>Presentation Name or Project Title</a:t>
            </a:r>
          </a:p>
        </p:txBody>
      </p:sp>
      <p:cxnSp>
        <p:nvCxnSpPr>
          <p:cNvPr id="10" name="Straight Connector 9">
            <a:extLst>
              <a:ext uri="{FF2B5EF4-FFF2-40B4-BE49-F238E27FC236}">
                <a16:creationId xmlns:a16="http://schemas.microsoft.com/office/drawing/2014/main" id="{6732EF77-95CE-32A8-D327-E1D52270BCAC}"/>
              </a:ext>
            </a:extLst>
          </p:cNvPr>
          <p:cNvCxnSpPr>
            <a:cxnSpLocks/>
          </p:cNvCxnSpPr>
          <p:nvPr userDrawn="1"/>
        </p:nvCxnSpPr>
        <p:spPr>
          <a:xfrm>
            <a:off x="919113" y="9262103"/>
            <a:ext cx="164592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7661EB5B-8FC8-ECE7-2B67-44F62453908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19115" y="9469703"/>
            <a:ext cx="1996284" cy="282806"/>
          </a:xfrm>
          <a:prstGeom prst="rect">
            <a:avLst/>
          </a:prstGeom>
        </p:spPr>
      </p:pic>
      <p:sp>
        <p:nvSpPr>
          <p:cNvPr id="9" name="Text Placeholder 8">
            <a:extLst>
              <a:ext uri="{FF2B5EF4-FFF2-40B4-BE49-F238E27FC236}">
                <a16:creationId xmlns:a16="http://schemas.microsoft.com/office/drawing/2014/main" id="{ABF4AB6C-264F-70BE-FC33-DB8AA5CCC1B1}"/>
              </a:ext>
            </a:extLst>
          </p:cNvPr>
          <p:cNvSpPr>
            <a:spLocks noGrp="1"/>
          </p:cNvSpPr>
          <p:nvPr>
            <p:ph type="body" sz="quarter" idx="12" hasCustomPrompt="1"/>
          </p:nvPr>
        </p:nvSpPr>
        <p:spPr>
          <a:xfrm>
            <a:off x="9344040" y="5829168"/>
            <a:ext cx="3831408" cy="671643"/>
          </a:xfrm>
        </p:spPr>
        <p:txBody>
          <a:bodyPr/>
          <a:lstStyle>
            <a:lvl1pPr marL="0" indent="0">
              <a:buNone/>
              <a:defRPr lang="en-US" sz="3600" b="1" kern="1200" dirty="0" smtClean="0">
                <a:solidFill>
                  <a:schemeClr val="accent1"/>
                </a:solidFill>
                <a:latin typeface="Albert Sans" pitchFamily="2" charset="0"/>
                <a:ea typeface="+mn-ea"/>
                <a:cs typeface="+mn-cs"/>
              </a:defRPr>
            </a:lvl1pPr>
            <a:lvl2pPr marL="685800" indent="0">
              <a:buNone/>
              <a:defRPr/>
            </a:lvl2pPr>
            <a:lvl3pPr marL="1371600" indent="0">
              <a:buNone/>
              <a:defRPr/>
            </a:lvl3pPr>
            <a:lvl4pPr marL="2057400" indent="0">
              <a:buNone/>
              <a:defRPr/>
            </a:lvl4pPr>
            <a:lvl5pPr marL="2743200" indent="0">
              <a:buNone/>
              <a:defRPr/>
            </a:lvl5pPr>
          </a:lstStyle>
          <a:p>
            <a:pPr lvl="0"/>
            <a:r>
              <a:rPr lang="en-US"/>
              <a:t>Subtitle</a:t>
            </a:r>
          </a:p>
        </p:txBody>
      </p:sp>
      <p:sp>
        <p:nvSpPr>
          <p:cNvPr id="13" name="Text Placeholder 12">
            <a:extLst>
              <a:ext uri="{FF2B5EF4-FFF2-40B4-BE49-F238E27FC236}">
                <a16:creationId xmlns:a16="http://schemas.microsoft.com/office/drawing/2014/main" id="{BDE4ADAC-AFD1-5010-7B95-6C3CB543074B}"/>
              </a:ext>
            </a:extLst>
          </p:cNvPr>
          <p:cNvSpPr>
            <a:spLocks noGrp="1"/>
          </p:cNvSpPr>
          <p:nvPr>
            <p:ph type="body" sz="quarter" idx="13" hasCustomPrompt="1"/>
          </p:nvPr>
        </p:nvSpPr>
        <p:spPr>
          <a:xfrm>
            <a:off x="9344034" y="6515098"/>
            <a:ext cx="3831369" cy="2457017"/>
          </a:xfrm>
        </p:spPr>
        <p:txBody>
          <a:bodyPr>
            <a:normAutofit/>
          </a:bodyPr>
          <a:lstStyle>
            <a:lvl1pPr marL="0" indent="0">
              <a:buNone/>
              <a:defRPr sz="3000"/>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text</a:t>
            </a:r>
          </a:p>
        </p:txBody>
      </p:sp>
      <p:sp>
        <p:nvSpPr>
          <p:cNvPr id="12" name="Picture Placeholder 11">
            <a:extLst>
              <a:ext uri="{FF2B5EF4-FFF2-40B4-BE49-F238E27FC236}">
                <a16:creationId xmlns:a16="http://schemas.microsoft.com/office/drawing/2014/main" id="{B3E5EB1A-F7F5-9960-D5E4-3EAE3A431ED1}"/>
              </a:ext>
            </a:extLst>
          </p:cNvPr>
          <p:cNvSpPr>
            <a:spLocks noGrp="1"/>
          </p:cNvSpPr>
          <p:nvPr>
            <p:ph type="pic" sz="quarter" idx="14" hasCustomPrompt="1"/>
          </p:nvPr>
        </p:nvSpPr>
        <p:spPr>
          <a:xfrm>
            <a:off x="914401" y="2185987"/>
            <a:ext cx="3813713" cy="3486150"/>
          </a:xfrm>
          <a:solidFill>
            <a:schemeClr val="accent1"/>
          </a:solidFill>
        </p:spPr>
        <p:txBody>
          <a:bodyPr anchor="ctr">
            <a:normAutofit/>
          </a:bodyPr>
          <a:lstStyle>
            <a:lvl1pPr algn="ctr">
              <a:defRPr sz="3600">
                <a:solidFill>
                  <a:schemeClr val="bg1"/>
                </a:solidFill>
              </a:defRPr>
            </a:lvl1pPr>
          </a:lstStyle>
          <a:p>
            <a:r>
              <a:rPr lang="en-US"/>
              <a:t>Insert Picture Here</a:t>
            </a:r>
          </a:p>
        </p:txBody>
      </p:sp>
      <p:sp>
        <p:nvSpPr>
          <p:cNvPr id="14" name="Picture Placeholder 11">
            <a:extLst>
              <a:ext uri="{FF2B5EF4-FFF2-40B4-BE49-F238E27FC236}">
                <a16:creationId xmlns:a16="http://schemas.microsoft.com/office/drawing/2014/main" id="{93C9D54B-84AB-5043-AC32-384E5047AB94}"/>
              </a:ext>
            </a:extLst>
          </p:cNvPr>
          <p:cNvSpPr>
            <a:spLocks noGrp="1"/>
          </p:cNvSpPr>
          <p:nvPr>
            <p:ph type="pic" sz="quarter" idx="15" hasCustomPrompt="1"/>
          </p:nvPr>
        </p:nvSpPr>
        <p:spPr>
          <a:xfrm>
            <a:off x="5129576" y="2185987"/>
            <a:ext cx="3813713" cy="3486150"/>
          </a:xfrm>
          <a:solidFill>
            <a:schemeClr val="accent1"/>
          </a:solidFill>
        </p:spPr>
        <p:txBody>
          <a:bodyPr anchor="ctr">
            <a:normAutofit/>
          </a:bodyPr>
          <a:lstStyle>
            <a:lvl1pPr algn="ctr">
              <a:defRPr sz="3600">
                <a:solidFill>
                  <a:schemeClr val="bg1"/>
                </a:solidFill>
              </a:defRPr>
            </a:lvl1pPr>
          </a:lstStyle>
          <a:p>
            <a:r>
              <a:rPr lang="en-US"/>
              <a:t>Insert Picture Here</a:t>
            </a:r>
          </a:p>
        </p:txBody>
      </p:sp>
      <p:sp>
        <p:nvSpPr>
          <p:cNvPr id="15" name="Picture Placeholder 11">
            <a:extLst>
              <a:ext uri="{FF2B5EF4-FFF2-40B4-BE49-F238E27FC236}">
                <a16:creationId xmlns:a16="http://schemas.microsoft.com/office/drawing/2014/main" id="{EA668924-82F7-AC51-3B3E-0E57AED3C1BB}"/>
              </a:ext>
            </a:extLst>
          </p:cNvPr>
          <p:cNvSpPr>
            <a:spLocks noGrp="1"/>
          </p:cNvSpPr>
          <p:nvPr>
            <p:ph type="pic" sz="quarter" idx="16" hasCustomPrompt="1"/>
          </p:nvPr>
        </p:nvSpPr>
        <p:spPr>
          <a:xfrm>
            <a:off x="9344752" y="2185987"/>
            <a:ext cx="3813713" cy="3486150"/>
          </a:xfrm>
          <a:solidFill>
            <a:schemeClr val="accent1"/>
          </a:solidFill>
        </p:spPr>
        <p:txBody>
          <a:bodyPr anchor="ctr">
            <a:normAutofit/>
          </a:bodyPr>
          <a:lstStyle>
            <a:lvl1pPr algn="ctr">
              <a:defRPr sz="3600">
                <a:solidFill>
                  <a:schemeClr val="bg1"/>
                </a:solidFill>
              </a:defRPr>
            </a:lvl1pPr>
          </a:lstStyle>
          <a:p>
            <a:r>
              <a:rPr lang="en-US"/>
              <a:t>Insert Picture Here</a:t>
            </a:r>
          </a:p>
        </p:txBody>
      </p:sp>
      <p:sp>
        <p:nvSpPr>
          <p:cNvPr id="7" name="Text Placeholder 8">
            <a:extLst>
              <a:ext uri="{FF2B5EF4-FFF2-40B4-BE49-F238E27FC236}">
                <a16:creationId xmlns:a16="http://schemas.microsoft.com/office/drawing/2014/main" id="{FFE59267-E8C0-455E-26E7-6D2577E1991E}"/>
              </a:ext>
            </a:extLst>
          </p:cNvPr>
          <p:cNvSpPr>
            <a:spLocks noGrp="1"/>
          </p:cNvSpPr>
          <p:nvPr>
            <p:ph type="body" sz="quarter" idx="17" hasCustomPrompt="1"/>
          </p:nvPr>
        </p:nvSpPr>
        <p:spPr>
          <a:xfrm>
            <a:off x="13556480" y="5829168"/>
            <a:ext cx="3831408" cy="671643"/>
          </a:xfrm>
        </p:spPr>
        <p:txBody>
          <a:bodyPr/>
          <a:lstStyle>
            <a:lvl1pPr marL="0" indent="0">
              <a:buNone/>
              <a:defRPr lang="en-US" sz="3600" b="1" kern="1200" dirty="0" smtClean="0">
                <a:solidFill>
                  <a:schemeClr val="accent1"/>
                </a:solidFill>
                <a:latin typeface="Albert Sans" pitchFamily="2" charset="0"/>
                <a:ea typeface="+mn-ea"/>
                <a:cs typeface="+mn-cs"/>
              </a:defRPr>
            </a:lvl1pPr>
            <a:lvl2pPr marL="685800" indent="0">
              <a:buNone/>
              <a:defRPr/>
            </a:lvl2pPr>
            <a:lvl3pPr marL="1371600" indent="0">
              <a:buNone/>
              <a:defRPr/>
            </a:lvl3pPr>
            <a:lvl4pPr marL="2057400" indent="0">
              <a:buNone/>
              <a:defRPr/>
            </a:lvl4pPr>
            <a:lvl5pPr marL="2743200" indent="0">
              <a:buNone/>
              <a:defRPr/>
            </a:lvl5pPr>
          </a:lstStyle>
          <a:p>
            <a:pPr lvl="0"/>
            <a:r>
              <a:rPr lang="en-US"/>
              <a:t>Subtitle</a:t>
            </a:r>
          </a:p>
        </p:txBody>
      </p:sp>
      <p:sp>
        <p:nvSpPr>
          <p:cNvPr id="16" name="Text Placeholder 12">
            <a:extLst>
              <a:ext uri="{FF2B5EF4-FFF2-40B4-BE49-F238E27FC236}">
                <a16:creationId xmlns:a16="http://schemas.microsoft.com/office/drawing/2014/main" id="{2622FBEB-F984-9E29-7925-0979DE6D2246}"/>
              </a:ext>
            </a:extLst>
          </p:cNvPr>
          <p:cNvSpPr>
            <a:spLocks noGrp="1"/>
          </p:cNvSpPr>
          <p:nvPr>
            <p:ph type="body" sz="quarter" idx="18" hasCustomPrompt="1"/>
          </p:nvPr>
        </p:nvSpPr>
        <p:spPr>
          <a:xfrm>
            <a:off x="13556459" y="6515098"/>
            <a:ext cx="3831369" cy="2457017"/>
          </a:xfrm>
        </p:spPr>
        <p:txBody>
          <a:bodyPr>
            <a:normAutofit/>
          </a:bodyPr>
          <a:lstStyle>
            <a:lvl1pPr marL="0" indent="0">
              <a:buNone/>
              <a:defRPr sz="3000"/>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text</a:t>
            </a:r>
          </a:p>
        </p:txBody>
      </p:sp>
      <p:sp>
        <p:nvSpPr>
          <p:cNvPr id="17" name="Picture Placeholder 11">
            <a:extLst>
              <a:ext uri="{FF2B5EF4-FFF2-40B4-BE49-F238E27FC236}">
                <a16:creationId xmlns:a16="http://schemas.microsoft.com/office/drawing/2014/main" id="{FCA40067-481A-295D-3542-CC8079030A9B}"/>
              </a:ext>
            </a:extLst>
          </p:cNvPr>
          <p:cNvSpPr>
            <a:spLocks noGrp="1"/>
          </p:cNvSpPr>
          <p:nvPr>
            <p:ph type="pic" sz="quarter" idx="19" hasCustomPrompt="1"/>
          </p:nvPr>
        </p:nvSpPr>
        <p:spPr>
          <a:xfrm>
            <a:off x="13559927" y="2214563"/>
            <a:ext cx="3813713" cy="3486150"/>
          </a:xfrm>
          <a:solidFill>
            <a:schemeClr val="accent1"/>
          </a:solidFill>
        </p:spPr>
        <p:txBody>
          <a:bodyPr anchor="ctr">
            <a:normAutofit/>
          </a:bodyPr>
          <a:lstStyle>
            <a:lvl1pPr algn="ctr">
              <a:defRPr sz="3600">
                <a:solidFill>
                  <a:schemeClr val="bg1"/>
                </a:solidFill>
              </a:defRPr>
            </a:lvl1pPr>
          </a:lstStyle>
          <a:p>
            <a:r>
              <a:rPr lang="en-US"/>
              <a:t>Insert Picture Here</a:t>
            </a:r>
          </a:p>
        </p:txBody>
      </p:sp>
    </p:spTree>
    <p:extLst>
      <p:ext uri="{BB962C8B-B14F-4D97-AF65-F5344CB8AC3E}">
        <p14:creationId xmlns:p14="http://schemas.microsoft.com/office/powerpoint/2010/main" val="153569444"/>
      </p:ext>
    </p:extLst>
  </p:cSld>
  <p:clrMapOvr>
    <a:masterClrMapping/>
  </p:clrMapOvr>
  <p:extLst>
    <p:ext uri="{DCECCB84-F9BA-43D5-87BE-67443E8EF086}">
      <p15:sldGuideLst xmlns:p15="http://schemas.microsoft.com/office/powerpoint/2012/main">
        <p15:guide id="1" orient="horz" pos="129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A2DC0-EA31-B62B-26A4-5564E5444E21}"/>
              </a:ext>
            </a:extLst>
          </p:cNvPr>
          <p:cNvSpPr>
            <a:spLocks noGrp="1"/>
          </p:cNvSpPr>
          <p:nvPr>
            <p:ph type="title" hasCustomPrompt="1"/>
          </p:nvPr>
        </p:nvSpPr>
        <p:spPr>
          <a:xfrm>
            <a:off x="909683" y="1041041"/>
            <a:ext cx="16459199" cy="888206"/>
          </a:xfrm>
        </p:spPr>
        <p:txBody>
          <a:bodyPr anchor="t" anchorCtr="0"/>
          <a:lstStyle>
            <a:lvl1pPr>
              <a:defRPr b="1"/>
            </a:lvl1pPr>
          </a:lstStyle>
          <a:p>
            <a:r>
              <a:rPr lang="en-US"/>
              <a:t>Place Your Title Here</a:t>
            </a:r>
          </a:p>
        </p:txBody>
      </p:sp>
      <p:sp>
        <p:nvSpPr>
          <p:cNvPr id="3" name="Content Placeholder 2">
            <a:extLst>
              <a:ext uri="{FF2B5EF4-FFF2-40B4-BE49-F238E27FC236}">
                <a16:creationId xmlns:a16="http://schemas.microsoft.com/office/drawing/2014/main" id="{36764D9D-09B4-E33B-4D2A-298670FC0B28}"/>
              </a:ext>
            </a:extLst>
          </p:cNvPr>
          <p:cNvSpPr>
            <a:spLocks noGrp="1"/>
          </p:cNvSpPr>
          <p:nvPr>
            <p:ph idx="1" hasCustomPrompt="1"/>
          </p:nvPr>
        </p:nvSpPr>
        <p:spPr>
          <a:xfrm>
            <a:off x="909687" y="2428880"/>
            <a:ext cx="16459197" cy="6543668"/>
          </a:xfrm>
        </p:spPr>
        <p:txBody>
          <a:bodyPr anchor="t" anchorCtr="0"/>
          <a:lstStyle>
            <a:lvl1pPr marL="0" indent="0">
              <a:buNone/>
              <a:defRPr/>
            </a:lvl1pPr>
            <a:lvl2pPr marL="685800" indent="0">
              <a:buNone/>
              <a:defRPr/>
            </a:lvl2pPr>
            <a:lvl3pPr marL="1371600" indent="0">
              <a:buNone/>
              <a:defRPr/>
            </a:lvl3pPr>
            <a:lvl4pPr marL="2057400" indent="0">
              <a:buNone/>
              <a:defRPr/>
            </a:lvl4pPr>
            <a:lvl5pPr marL="2743200" indent="0">
              <a:buNone/>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C60FFCD-AE60-9480-6D4B-F4276EE3B202}"/>
              </a:ext>
            </a:extLst>
          </p:cNvPr>
          <p:cNvSpPr>
            <a:spLocks noGrp="1"/>
          </p:cNvSpPr>
          <p:nvPr>
            <p:ph type="ftr" sz="quarter" idx="11"/>
          </p:nvPr>
        </p:nvSpPr>
        <p:spPr>
          <a:xfrm>
            <a:off x="9144000" y="9450987"/>
            <a:ext cx="8224884" cy="276999"/>
          </a:xfrm>
          <a:prstGeom prst="rect">
            <a:avLst/>
          </a:prstGeom>
        </p:spPr>
        <p:txBody>
          <a:bodyPr wrap="square" lIns="0" tIns="0" rIns="0" bIns="0">
            <a:spAutoFit/>
          </a:bodyPr>
          <a:lstStyle>
            <a:lvl1pPr algn="r">
              <a:defRPr sz="1800">
                <a:solidFill>
                  <a:schemeClr val="tx1"/>
                </a:solidFill>
                <a:latin typeface="Albert Sans" pitchFamily="2" charset="0"/>
              </a:defRPr>
            </a:lvl1pPr>
          </a:lstStyle>
          <a:p>
            <a:pPr>
              <a:defRPr/>
            </a:pPr>
            <a:r>
              <a:rPr lang="en-US"/>
              <a:t>Capitola Active Transportation Plan</a:t>
            </a:r>
          </a:p>
        </p:txBody>
      </p:sp>
      <p:cxnSp>
        <p:nvCxnSpPr>
          <p:cNvPr id="4" name="Straight Connector 3">
            <a:extLst>
              <a:ext uri="{FF2B5EF4-FFF2-40B4-BE49-F238E27FC236}">
                <a16:creationId xmlns:a16="http://schemas.microsoft.com/office/drawing/2014/main" id="{EC38D6C9-06F2-BCAF-EBAA-808C4465B1B3}"/>
              </a:ext>
            </a:extLst>
          </p:cNvPr>
          <p:cNvCxnSpPr>
            <a:cxnSpLocks/>
          </p:cNvCxnSpPr>
          <p:nvPr userDrawn="1"/>
        </p:nvCxnSpPr>
        <p:spPr>
          <a:xfrm>
            <a:off x="2257425" y="9262103"/>
            <a:ext cx="15120888"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6" name="Picture 5" descr="City of Capitola Government Announcements">
            <a:extLst>
              <a:ext uri="{FF2B5EF4-FFF2-40B4-BE49-F238E27FC236}">
                <a16:creationId xmlns:a16="http://schemas.microsoft.com/office/drawing/2014/main" id="{DC880FBF-290E-D20E-1216-148BBCAEC5F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9687" y="9004629"/>
            <a:ext cx="1180164" cy="1180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791792"/>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1080">
          <p15:clr>
            <a:srgbClr val="FBAE40"/>
          </p15:clr>
        </p15:guide>
        <p15:guide id="3" orient="horz" pos="37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8"/>
        <p:cNvGrpSpPr/>
        <p:nvPr/>
      </p:nvGrpSpPr>
      <p:grpSpPr>
        <a:xfrm>
          <a:off x="0" y="0"/>
          <a:ext cx="0" cy="0"/>
          <a:chOff x="0" y="0"/>
          <a:chExt cx="0" cy="0"/>
        </a:xfrm>
      </p:grpSpPr>
      <p:sp>
        <p:nvSpPr>
          <p:cNvPr id="69" name="Google Shape;69;p7"/>
          <p:cNvSpPr txBox="1">
            <a:spLocks noGrp="1"/>
          </p:cNvSpPr>
          <p:nvPr>
            <p:ph type="title"/>
          </p:nvPr>
        </p:nvSpPr>
        <p:spPr>
          <a:xfrm>
            <a:off x="1378500" y="1514950"/>
            <a:ext cx="15023100" cy="1145400"/>
          </a:xfrm>
          <a:prstGeom prst="rect">
            <a:avLst/>
          </a:prstGeom>
        </p:spPr>
        <p:txBody>
          <a:bodyPr spcFirstLastPara="1" wrap="square" lIns="182850" tIns="182850" rIns="182850" bIns="182850" anchor="t" anchorCtr="0">
            <a:noAutofit/>
          </a:bodyPr>
          <a:lstStyle>
            <a:lvl1pPr lvl="0" rtl="0">
              <a:spcBef>
                <a:spcPts val="0"/>
              </a:spcBef>
              <a:spcAft>
                <a:spcPts val="0"/>
              </a:spcAft>
              <a:buClr>
                <a:srgbClr val="58595B"/>
              </a:buClr>
              <a:buSzPts val="5600"/>
              <a:buFont typeface="Open Sans"/>
              <a:buNone/>
              <a:defRPr>
                <a:solidFill>
                  <a:srgbClr val="58595B"/>
                </a:solidFill>
                <a:latin typeface="Open Sans"/>
                <a:ea typeface="Open Sans"/>
                <a:cs typeface="Open Sans"/>
                <a:sym typeface="Open Sans"/>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r>
              <a:rPr lang="en-US"/>
              <a:t>Click to edit Master title style</a:t>
            </a:r>
            <a:endParaRPr/>
          </a:p>
        </p:txBody>
      </p:sp>
      <p:grpSp>
        <p:nvGrpSpPr>
          <p:cNvPr id="70" name="Google Shape;70;p7"/>
          <p:cNvGrpSpPr/>
          <p:nvPr/>
        </p:nvGrpSpPr>
        <p:grpSpPr>
          <a:xfrm>
            <a:off x="1" y="424800"/>
            <a:ext cx="4621776" cy="184800"/>
            <a:chOff x="1" y="424800"/>
            <a:chExt cx="4621776" cy="184800"/>
          </a:xfrm>
        </p:grpSpPr>
        <p:pic>
          <p:nvPicPr>
            <p:cNvPr id="71" name="Google Shape;71;p7" title="tamc_shape.png"/>
            <p:cNvPicPr preferRelativeResize="0"/>
            <p:nvPr/>
          </p:nvPicPr>
          <p:blipFill rotWithShape="1">
            <a:blip r:embed="rId2">
              <a:alphaModFix/>
            </a:blip>
            <a:srcRect l="-73130"/>
            <a:stretch/>
          </p:blipFill>
          <p:spPr>
            <a:xfrm>
              <a:off x="1295400" y="424801"/>
              <a:ext cx="3326377" cy="184799"/>
            </a:xfrm>
            <a:prstGeom prst="rect">
              <a:avLst/>
            </a:prstGeom>
            <a:noFill/>
            <a:ln>
              <a:noFill/>
            </a:ln>
          </p:spPr>
        </p:pic>
        <p:pic>
          <p:nvPicPr>
            <p:cNvPr id="72" name="Google Shape;72;p7" title="tamc_shape.png"/>
            <p:cNvPicPr preferRelativeResize="0"/>
            <p:nvPr/>
          </p:nvPicPr>
          <p:blipFill rotWithShape="1">
            <a:blip r:embed="rId2">
              <a:alphaModFix/>
            </a:blip>
            <a:srcRect l="-9618" r="17137"/>
            <a:stretch/>
          </p:blipFill>
          <p:spPr>
            <a:xfrm>
              <a:off x="1087575" y="424801"/>
              <a:ext cx="1776932" cy="184799"/>
            </a:xfrm>
            <a:prstGeom prst="rect">
              <a:avLst/>
            </a:prstGeom>
            <a:noFill/>
            <a:ln>
              <a:noFill/>
            </a:ln>
          </p:spPr>
        </p:pic>
        <p:pic>
          <p:nvPicPr>
            <p:cNvPr id="73" name="Google Shape;73;p7" title="tamc_shape.png"/>
            <p:cNvPicPr preferRelativeResize="0"/>
            <p:nvPr/>
          </p:nvPicPr>
          <p:blipFill rotWithShape="1">
            <a:blip r:embed="rId2">
              <a:alphaModFix/>
            </a:blip>
            <a:srcRect l="15491" r="9203"/>
            <a:stretch/>
          </p:blipFill>
          <p:spPr>
            <a:xfrm>
              <a:off x="1" y="424800"/>
              <a:ext cx="1446902" cy="184800"/>
            </a:xfrm>
            <a:prstGeom prst="rect">
              <a:avLst/>
            </a:prstGeom>
            <a:noFill/>
            <a:ln>
              <a:noFill/>
            </a:ln>
          </p:spPr>
        </p:pic>
      </p:grpSp>
      <p:sp>
        <p:nvSpPr>
          <p:cNvPr id="74" name="Google Shape;74;p7"/>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sp>
        <p:nvSpPr>
          <p:cNvPr id="76" name="Google Shape;76;p7"/>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77" name="Google Shape;77;p7"/>
          <p:cNvSpPr txBox="1">
            <a:spLocks noGrp="1"/>
          </p:cNvSpPr>
          <p:nvPr>
            <p:ph type="body" idx="1"/>
          </p:nvPr>
        </p:nvSpPr>
        <p:spPr>
          <a:xfrm>
            <a:off x="318600"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spTree>
  </p:cSld>
  <p:clrMapOvr>
    <a:masterClrMapping/>
  </p:clrMapOvr>
  <p:extLst>
    <p:ext uri="{DCECCB84-F9BA-43D5-87BE-67443E8EF086}">
      <p15:sldGuideLst xmlns:p15="http://schemas.microsoft.com/office/powerpoint/2012/main">
        <p15:guide id="1" orient="horz" pos="6306">
          <p15:clr>
            <a:srgbClr val="E46962"/>
          </p15:clr>
        </p15:guide>
        <p15:guide id="2" orient="horz" pos="6402">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8"/>
        <p:cNvGrpSpPr/>
        <p:nvPr/>
      </p:nvGrpSpPr>
      <p:grpSpPr>
        <a:xfrm>
          <a:off x="0" y="0"/>
          <a:ext cx="0" cy="0"/>
          <a:chOff x="0" y="0"/>
          <a:chExt cx="0" cy="0"/>
        </a:xfrm>
      </p:grpSpPr>
      <p:sp>
        <p:nvSpPr>
          <p:cNvPr id="79" name="Google Shape;79;p8"/>
          <p:cNvSpPr txBox="1">
            <a:spLocks noGrp="1"/>
          </p:cNvSpPr>
          <p:nvPr>
            <p:ph type="title"/>
          </p:nvPr>
        </p:nvSpPr>
        <p:spPr>
          <a:xfrm>
            <a:off x="1041550" y="1130100"/>
            <a:ext cx="5616000" cy="1511400"/>
          </a:xfrm>
          <a:prstGeom prst="rect">
            <a:avLst/>
          </a:prstGeom>
        </p:spPr>
        <p:txBody>
          <a:bodyPr spcFirstLastPara="1" wrap="square" lIns="182850" tIns="182850" rIns="182850" bIns="182850" anchor="b" anchorCtr="0">
            <a:noAutofit/>
          </a:bodyPr>
          <a:lstStyle>
            <a:lvl1pPr lvl="0">
              <a:spcBef>
                <a:spcPts val="0"/>
              </a:spcBef>
              <a:spcAft>
                <a:spcPts val="0"/>
              </a:spcAft>
              <a:buClr>
                <a:srgbClr val="58595B"/>
              </a:buClr>
              <a:buSzPts val="4800"/>
              <a:buFont typeface="Open Sans"/>
              <a:buNone/>
              <a:defRPr sz="4800">
                <a:solidFill>
                  <a:srgbClr val="58595B"/>
                </a:solidFill>
                <a:latin typeface="Open Sans"/>
                <a:ea typeface="Open Sans"/>
                <a:cs typeface="Open Sans"/>
                <a:sym typeface="Open Sans"/>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80" name="Google Shape;80;p8"/>
          <p:cNvSpPr txBox="1">
            <a:spLocks noGrp="1"/>
          </p:cNvSpPr>
          <p:nvPr>
            <p:ph type="body" idx="1"/>
          </p:nvPr>
        </p:nvSpPr>
        <p:spPr>
          <a:xfrm>
            <a:off x="1041550" y="2798100"/>
            <a:ext cx="5616000" cy="63588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1pPr>
            <a:lvl2pPr marL="914400" lvl="1"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2pPr>
            <a:lvl3pPr marL="1371600" lvl="2"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3pPr>
            <a:lvl4pPr marL="1828800" lvl="3"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4pPr>
            <a:lvl5pPr marL="2286000" lvl="4"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5pPr>
            <a:lvl6pPr marL="2743200" lvl="5"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6pPr>
            <a:lvl7pPr marL="3200400" lvl="6"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7pPr>
            <a:lvl8pPr marL="3657600" lvl="7"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8pPr>
            <a:lvl9pPr marL="4114800" lvl="8" indent="-381000">
              <a:spcBef>
                <a:spcPts val="0"/>
              </a:spcBef>
              <a:spcAft>
                <a:spcPts val="0"/>
              </a:spcAft>
              <a:buClr>
                <a:srgbClr val="58595B"/>
              </a:buClr>
              <a:buSzPts val="2400"/>
              <a:buFont typeface="Open Sans"/>
              <a:buChar char="■"/>
              <a:defRPr sz="2400" b="1">
                <a:solidFill>
                  <a:srgbClr val="58595B"/>
                </a:solidFill>
                <a:latin typeface="Open Sans"/>
                <a:ea typeface="Open Sans"/>
                <a:cs typeface="Open Sans"/>
                <a:sym typeface="Open Sans"/>
              </a:defRPr>
            </a:lvl9pPr>
          </a:lstStyle>
          <a:p>
            <a:pPr lvl="0"/>
            <a:r>
              <a:rPr lang="en-US"/>
              <a:t>Click to edit Master text styles</a:t>
            </a:r>
          </a:p>
        </p:txBody>
      </p:sp>
      <p:sp>
        <p:nvSpPr>
          <p:cNvPr id="81" name="Google Shape;81;p8"/>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sp>
        <p:nvSpPr>
          <p:cNvPr id="83" name="Google Shape;83;p8"/>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84" name="Google Shape;84;p8"/>
          <p:cNvSpPr txBox="1">
            <a:spLocks noGrp="1"/>
          </p:cNvSpPr>
          <p:nvPr>
            <p:ph type="body" idx="2"/>
          </p:nvPr>
        </p:nvSpPr>
        <p:spPr>
          <a:xfrm>
            <a:off x="10722038" y="9622946"/>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None/>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0AF37994-ED79-559A-6A01-3DCB32DE7B11}"/>
              </a:ext>
            </a:extLst>
          </p:cNvPr>
          <p:cNvPicPr>
            <a:picLocks noChangeAspect="1"/>
          </p:cNvPicPr>
          <p:nvPr userDrawn="1"/>
        </p:nvPicPr>
        <p:blipFill>
          <a:blip r:embed="rId2"/>
          <a:stretch>
            <a:fillRect/>
          </a:stretch>
        </p:blipFill>
        <p:spPr>
          <a:xfrm>
            <a:off x="264131" y="9677846"/>
            <a:ext cx="4849380" cy="491705"/>
          </a:xfrm>
          <a:prstGeom prst="rect">
            <a:avLst/>
          </a:prstGeom>
        </p:spPr>
      </p:pic>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DFEFDD"/>
        </a:solidFill>
        <a:effectLst/>
      </p:bgPr>
    </p:bg>
    <p:spTree>
      <p:nvGrpSpPr>
        <p:cNvPr id="1" name="Shape 85"/>
        <p:cNvGrpSpPr/>
        <p:nvPr/>
      </p:nvGrpSpPr>
      <p:grpSpPr>
        <a:xfrm>
          <a:off x="0" y="0"/>
          <a:ext cx="0" cy="0"/>
          <a:chOff x="0" y="0"/>
          <a:chExt cx="0" cy="0"/>
        </a:xfrm>
      </p:grpSpPr>
      <p:sp>
        <p:nvSpPr>
          <p:cNvPr id="86" name="Google Shape;86;p9"/>
          <p:cNvSpPr txBox="1">
            <a:spLocks noGrp="1"/>
          </p:cNvSpPr>
          <p:nvPr>
            <p:ph type="title"/>
          </p:nvPr>
        </p:nvSpPr>
        <p:spPr>
          <a:xfrm>
            <a:off x="980500" y="900300"/>
            <a:ext cx="12735600" cy="8181600"/>
          </a:xfrm>
          <a:prstGeom prst="rect">
            <a:avLst/>
          </a:prstGeom>
        </p:spPr>
        <p:txBody>
          <a:bodyPr spcFirstLastPara="1" wrap="square" lIns="182850" tIns="182850" rIns="182850" bIns="182850" anchor="ctr" anchorCtr="0">
            <a:noAutofit/>
          </a:bodyPr>
          <a:lstStyle>
            <a:lvl1pPr lvl="0">
              <a:spcBef>
                <a:spcPts val="0"/>
              </a:spcBef>
              <a:spcAft>
                <a:spcPts val="0"/>
              </a:spcAft>
              <a:buClr>
                <a:srgbClr val="4C4C4E"/>
              </a:buClr>
              <a:buSzPts val="9600"/>
              <a:buFont typeface="Open Sans"/>
              <a:buNone/>
              <a:defRPr sz="9600">
                <a:solidFill>
                  <a:srgbClr val="4C4C4E"/>
                </a:solidFill>
                <a:latin typeface="Open Sans"/>
                <a:ea typeface="Open Sans"/>
                <a:cs typeface="Open Sans"/>
                <a:sym typeface="Open Sans"/>
              </a:defRPr>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a:r>
              <a:rPr lang="en-US"/>
              <a:t>Click to edit Master title style</a:t>
            </a:r>
            <a:endParaRPr/>
          </a:p>
        </p:txBody>
      </p:sp>
      <p:sp>
        <p:nvSpPr>
          <p:cNvPr id="88" name="Google Shape;88;p9"/>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9"/>
          <p:cNvSpPr txBox="1">
            <a:spLocks noGrp="1"/>
          </p:cNvSpPr>
          <p:nvPr>
            <p:ph type="body" idx="1"/>
          </p:nvPr>
        </p:nvSpPr>
        <p:spPr>
          <a:xfrm>
            <a:off x="10745950" y="9616477"/>
            <a:ext cx="5940300" cy="1145400"/>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Char char="●"/>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5152F3C9-CBA1-457D-E963-6C20BE1E690E}"/>
              </a:ext>
            </a:extLst>
          </p:cNvPr>
          <p:cNvPicPr>
            <a:picLocks noChangeAspect="1"/>
          </p:cNvPicPr>
          <p:nvPr userDrawn="1"/>
        </p:nvPicPr>
        <p:blipFill>
          <a:blip r:embed="rId2"/>
          <a:stretch>
            <a:fillRect/>
          </a:stretch>
        </p:blipFill>
        <p:spPr>
          <a:xfrm>
            <a:off x="264131" y="9616477"/>
            <a:ext cx="4849380" cy="491705"/>
          </a:xfrm>
          <a:prstGeom prst="rect">
            <a:avLst/>
          </a:prstGeom>
        </p:spPr>
      </p:pic>
    </p:spTree>
  </p:cSld>
  <p:clrMapOvr>
    <a:masterClrMapping/>
  </p:clrMapOvr>
  <p:extLst>
    <p:ext uri="{DCECCB84-F9BA-43D5-87BE-67443E8EF086}">
      <p15:sldGuideLst xmlns:p15="http://schemas.microsoft.com/office/powerpoint/2012/main">
        <p15:guide id="1" orient="horz" pos="6306">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8"/>
        <p:cNvGrpSpPr/>
        <p:nvPr/>
      </p:nvGrpSpPr>
      <p:grpSpPr>
        <a:xfrm>
          <a:off x="0" y="0"/>
          <a:ext cx="0" cy="0"/>
          <a:chOff x="0" y="0"/>
          <a:chExt cx="0" cy="0"/>
        </a:xfrm>
      </p:grpSpPr>
      <p:sp>
        <p:nvSpPr>
          <p:cNvPr id="109" name="Google Shape;109;p12"/>
          <p:cNvSpPr txBox="1">
            <a:spLocks noGrp="1"/>
          </p:cNvSpPr>
          <p:nvPr>
            <p:ph type="title" hasCustomPrompt="1"/>
          </p:nvPr>
        </p:nvSpPr>
        <p:spPr>
          <a:xfrm>
            <a:off x="623400" y="2212250"/>
            <a:ext cx="17041200" cy="3927000"/>
          </a:xfrm>
          <a:prstGeom prst="rect">
            <a:avLst/>
          </a:prstGeom>
        </p:spPr>
        <p:txBody>
          <a:bodyPr spcFirstLastPara="1" wrap="square" lIns="182850" tIns="182850" rIns="182850" bIns="182850" anchor="b" anchorCtr="0">
            <a:noAutofit/>
          </a:bodyPr>
          <a:lstStyle>
            <a:lvl1pPr lvl="0">
              <a:spcBef>
                <a:spcPts val="0"/>
              </a:spcBef>
              <a:spcAft>
                <a:spcPts val="0"/>
              </a:spcAft>
              <a:buClr>
                <a:srgbClr val="58595B"/>
              </a:buClr>
              <a:buSzPts val="24000"/>
              <a:buFont typeface="Open Sans"/>
              <a:buNone/>
              <a:defRPr sz="24000">
                <a:solidFill>
                  <a:srgbClr val="58595B"/>
                </a:solidFill>
                <a:latin typeface="Open Sans"/>
                <a:ea typeface="Open Sans"/>
                <a:cs typeface="Open Sans"/>
                <a:sym typeface="Open Sans"/>
              </a:defRPr>
            </a:lvl1pPr>
            <a:lvl2pPr lvl="1">
              <a:spcBef>
                <a:spcPts val="0"/>
              </a:spcBef>
              <a:spcAft>
                <a:spcPts val="0"/>
              </a:spcAft>
              <a:buSzPts val="24000"/>
              <a:buNone/>
              <a:defRPr sz="24000"/>
            </a:lvl2pPr>
            <a:lvl3pPr lvl="2">
              <a:spcBef>
                <a:spcPts val="0"/>
              </a:spcBef>
              <a:spcAft>
                <a:spcPts val="0"/>
              </a:spcAft>
              <a:buSzPts val="24000"/>
              <a:buNone/>
              <a:defRPr sz="24000"/>
            </a:lvl3pPr>
            <a:lvl4pPr lvl="3">
              <a:spcBef>
                <a:spcPts val="0"/>
              </a:spcBef>
              <a:spcAft>
                <a:spcPts val="0"/>
              </a:spcAft>
              <a:buSzPts val="24000"/>
              <a:buNone/>
              <a:defRPr sz="24000"/>
            </a:lvl4pPr>
            <a:lvl5pPr lvl="4">
              <a:spcBef>
                <a:spcPts val="0"/>
              </a:spcBef>
              <a:spcAft>
                <a:spcPts val="0"/>
              </a:spcAft>
              <a:buSzPts val="24000"/>
              <a:buNone/>
              <a:defRPr sz="24000"/>
            </a:lvl5pPr>
            <a:lvl6pPr lvl="5">
              <a:spcBef>
                <a:spcPts val="0"/>
              </a:spcBef>
              <a:spcAft>
                <a:spcPts val="0"/>
              </a:spcAft>
              <a:buSzPts val="24000"/>
              <a:buNone/>
              <a:defRPr sz="24000"/>
            </a:lvl6pPr>
            <a:lvl7pPr lvl="6">
              <a:spcBef>
                <a:spcPts val="0"/>
              </a:spcBef>
              <a:spcAft>
                <a:spcPts val="0"/>
              </a:spcAft>
              <a:buSzPts val="24000"/>
              <a:buNone/>
              <a:defRPr sz="24000"/>
            </a:lvl7pPr>
            <a:lvl8pPr lvl="7">
              <a:spcBef>
                <a:spcPts val="0"/>
              </a:spcBef>
              <a:spcAft>
                <a:spcPts val="0"/>
              </a:spcAft>
              <a:buSzPts val="24000"/>
              <a:buNone/>
              <a:defRPr sz="24000"/>
            </a:lvl8pPr>
            <a:lvl9pPr lvl="8">
              <a:spcBef>
                <a:spcPts val="0"/>
              </a:spcBef>
              <a:spcAft>
                <a:spcPts val="0"/>
              </a:spcAft>
              <a:buSzPts val="24000"/>
              <a:buNone/>
              <a:defRPr sz="24000"/>
            </a:lvl9pPr>
          </a:lstStyle>
          <a:p>
            <a:r>
              <a:t>xx%</a:t>
            </a:r>
          </a:p>
        </p:txBody>
      </p:sp>
      <p:sp>
        <p:nvSpPr>
          <p:cNvPr id="110" name="Google Shape;110;p12"/>
          <p:cNvSpPr txBox="1">
            <a:spLocks noGrp="1"/>
          </p:cNvSpPr>
          <p:nvPr>
            <p:ph type="body" idx="1"/>
          </p:nvPr>
        </p:nvSpPr>
        <p:spPr>
          <a:xfrm>
            <a:off x="623400" y="6304450"/>
            <a:ext cx="17041200" cy="2601600"/>
          </a:xfrm>
          <a:prstGeom prst="rect">
            <a:avLst/>
          </a:prstGeom>
        </p:spPr>
        <p:txBody>
          <a:bodyPr spcFirstLastPara="1" wrap="square" lIns="182850" tIns="182850" rIns="182850" bIns="182850" anchor="t" anchorCtr="0">
            <a:noAutofit/>
          </a:bodyPr>
          <a:lstStyle>
            <a:lvl1pPr marL="457200" lvl="0" indent="-457200">
              <a:spcBef>
                <a:spcPts val="0"/>
              </a:spcBef>
              <a:spcAft>
                <a:spcPts val="0"/>
              </a:spcAft>
              <a:buClr>
                <a:srgbClr val="58595B"/>
              </a:buClr>
              <a:buSzPts val="3600"/>
              <a:buFont typeface="Open Sans"/>
              <a:buChar char="●"/>
              <a:defRPr>
                <a:solidFill>
                  <a:srgbClr val="58595B"/>
                </a:solidFill>
                <a:latin typeface="Open Sans"/>
                <a:ea typeface="Open Sans"/>
                <a:cs typeface="Open Sans"/>
                <a:sym typeface="Open Sans"/>
              </a:defRPr>
            </a:lvl1pPr>
            <a:lvl2pPr marL="914400" lvl="1"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2pPr>
            <a:lvl3pPr marL="1371600" lvl="2"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3pPr>
            <a:lvl4pPr marL="1828800" lvl="3"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4pPr>
            <a:lvl5pPr marL="2286000" lvl="4"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5pPr>
            <a:lvl6pPr marL="2743200" lvl="5"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6pPr>
            <a:lvl7pPr marL="3200400" lvl="6"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7pPr>
            <a:lvl8pPr marL="3657600" lvl="7"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8pPr>
            <a:lvl9pPr marL="4114800" lvl="8" indent="-406400">
              <a:spcBef>
                <a:spcPts val="0"/>
              </a:spcBef>
              <a:spcAft>
                <a:spcPts val="0"/>
              </a:spcAft>
              <a:buClr>
                <a:srgbClr val="58595B"/>
              </a:buClr>
              <a:buSzPts val="2800"/>
              <a:buFont typeface="Open Sans"/>
              <a:buChar char="■"/>
              <a:defRPr>
                <a:solidFill>
                  <a:srgbClr val="58595B"/>
                </a:solidFill>
                <a:latin typeface="Open Sans"/>
                <a:ea typeface="Open Sans"/>
                <a:cs typeface="Open Sans"/>
                <a:sym typeface="Open Sans"/>
              </a:defRPr>
            </a:lvl9pPr>
          </a:lstStyle>
          <a:p>
            <a:pPr lvl="0"/>
            <a:r>
              <a:rPr lang="en-US"/>
              <a:t>Click to edit Master text styles</a:t>
            </a:r>
          </a:p>
        </p:txBody>
      </p:sp>
      <p:sp>
        <p:nvSpPr>
          <p:cNvPr id="111" name="Google Shape;111;p12"/>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sp>
        <p:nvSpPr>
          <p:cNvPr id="113" name="Google Shape;113;p12"/>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12"/>
          <p:cNvSpPr txBox="1">
            <a:spLocks noGrp="1"/>
          </p:cNvSpPr>
          <p:nvPr>
            <p:ph type="body" idx="2"/>
          </p:nvPr>
        </p:nvSpPr>
        <p:spPr>
          <a:xfrm>
            <a:off x="10722038" y="9616477"/>
            <a:ext cx="5940300" cy="533125"/>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None/>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2793A6D0-8E11-0D90-FCFA-AC287B16DA92}"/>
              </a:ext>
            </a:extLst>
          </p:cNvPr>
          <p:cNvPicPr>
            <a:picLocks noChangeAspect="1"/>
          </p:cNvPicPr>
          <p:nvPr userDrawn="1"/>
        </p:nvPicPr>
        <p:blipFill>
          <a:blip r:embed="rId2"/>
          <a:stretch>
            <a:fillRect/>
          </a:stretch>
        </p:blipFill>
        <p:spPr>
          <a:xfrm>
            <a:off x="264131" y="9657897"/>
            <a:ext cx="4849380" cy="49170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115"/>
        <p:cNvGrpSpPr/>
        <p:nvPr/>
      </p:nvGrpSpPr>
      <p:grpSpPr>
        <a:xfrm>
          <a:off x="0" y="0"/>
          <a:ext cx="0" cy="0"/>
          <a:chOff x="0" y="0"/>
          <a:chExt cx="0" cy="0"/>
        </a:xfrm>
      </p:grpSpPr>
      <p:sp>
        <p:nvSpPr>
          <p:cNvPr id="116" name="Google Shape;116;p13"/>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sp>
        <p:nvSpPr>
          <p:cNvPr id="118" name="Google Shape;118;p13"/>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2" name="Google Shape;114;p12">
            <a:extLst>
              <a:ext uri="{FF2B5EF4-FFF2-40B4-BE49-F238E27FC236}">
                <a16:creationId xmlns:a16="http://schemas.microsoft.com/office/drawing/2014/main" id="{E9ECF391-F0B3-F43B-9233-82CBE8D20121}"/>
              </a:ext>
            </a:extLst>
          </p:cNvPr>
          <p:cNvSpPr txBox="1">
            <a:spLocks noGrp="1"/>
          </p:cNvSpPr>
          <p:nvPr>
            <p:ph type="body" idx="2"/>
          </p:nvPr>
        </p:nvSpPr>
        <p:spPr>
          <a:xfrm>
            <a:off x="10722038" y="9616477"/>
            <a:ext cx="5940300" cy="533125"/>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None/>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4A5597B5-0B3E-A11F-52F2-D32794B7ECDD}"/>
              </a:ext>
            </a:extLst>
          </p:cNvPr>
          <p:cNvPicPr>
            <a:picLocks noChangeAspect="1"/>
          </p:cNvPicPr>
          <p:nvPr userDrawn="1"/>
        </p:nvPicPr>
        <p:blipFill>
          <a:blip r:embed="rId2"/>
          <a:stretch>
            <a:fillRect/>
          </a:stretch>
        </p:blipFill>
        <p:spPr>
          <a:xfrm>
            <a:off x="264131" y="9657897"/>
            <a:ext cx="4849380" cy="49170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losing slide" userDrawn="1">
  <p:cSld name="CUSTOM">
    <p:bg>
      <p:bgPr>
        <a:solidFill>
          <a:srgbClr val="DFEFDD"/>
        </a:solidFill>
        <a:effectLst/>
      </p:bgPr>
    </p:bg>
    <p:spTree>
      <p:nvGrpSpPr>
        <p:cNvPr id="1" name="Shape 120"/>
        <p:cNvGrpSpPr/>
        <p:nvPr/>
      </p:nvGrpSpPr>
      <p:grpSpPr>
        <a:xfrm>
          <a:off x="0" y="0"/>
          <a:ext cx="0" cy="0"/>
          <a:chOff x="0" y="0"/>
          <a:chExt cx="0" cy="0"/>
        </a:xfrm>
      </p:grpSpPr>
      <p:sp>
        <p:nvSpPr>
          <p:cNvPr id="121" name="Google Shape;121;p14"/>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5" name="Google Shape;125;p14"/>
          <p:cNvSpPr txBox="1"/>
          <p:nvPr/>
        </p:nvSpPr>
        <p:spPr>
          <a:xfrm>
            <a:off x="2765400" y="744575"/>
            <a:ext cx="10950600" cy="4405500"/>
          </a:xfrm>
          <a:prstGeom prst="rect">
            <a:avLst/>
          </a:prstGeom>
          <a:noFill/>
          <a:ln>
            <a:noFill/>
          </a:ln>
        </p:spPr>
        <p:txBody>
          <a:bodyPr spcFirstLastPara="1" wrap="square" lIns="196225" tIns="196225" rIns="196225" bIns="196225" anchor="b" anchorCtr="0">
            <a:normAutofit/>
          </a:bodyPr>
          <a:lstStyle/>
          <a:p>
            <a:pPr marL="0" lvl="0" indent="0" algn="l" rtl="0">
              <a:spcBef>
                <a:spcPts val="0"/>
              </a:spcBef>
              <a:spcAft>
                <a:spcPts val="0"/>
              </a:spcAft>
              <a:buNone/>
            </a:pPr>
            <a:endParaRPr sz="11161" b="1">
              <a:solidFill>
                <a:srgbClr val="000000"/>
              </a:solidFill>
              <a:latin typeface="Open Sans"/>
              <a:ea typeface="Open Sans"/>
              <a:cs typeface="Open Sans"/>
              <a:sym typeface="Open Sans"/>
            </a:endParaRPr>
          </a:p>
        </p:txBody>
      </p:sp>
      <p:sp>
        <p:nvSpPr>
          <p:cNvPr id="126" name="Google Shape;126;p14"/>
          <p:cNvSpPr txBox="1">
            <a:spLocks noGrp="1"/>
          </p:cNvSpPr>
          <p:nvPr>
            <p:ph type="ctrTitle"/>
          </p:nvPr>
        </p:nvSpPr>
        <p:spPr>
          <a:xfrm>
            <a:off x="3224550" y="995400"/>
            <a:ext cx="11838900" cy="4084200"/>
          </a:xfrm>
          <a:prstGeom prst="rect">
            <a:avLst/>
          </a:prstGeom>
        </p:spPr>
        <p:txBody>
          <a:bodyPr spcFirstLastPara="1" wrap="square" lIns="0" tIns="91425" rIns="91425" bIns="91425" anchor="b" anchorCtr="0">
            <a:noAutofit/>
          </a:bodyPr>
          <a:lstStyle>
            <a:lvl1pPr lvl="0" algn="ctr">
              <a:spcBef>
                <a:spcPts val="0"/>
              </a:spcBef>
              <a:spcAft>
                <a:spcPts val="0"/>
              </a:spcAft>
              <a:buClr>
                <a:srgbClr val="4C4C4E"/>
              </a:buClr>
              <a:buSzPts val="9400"/>
              <a:buFont typeface="Open Sans"/>
              <a:buNone/>
              <a:defRPr sz="9400">
                <a:solidFill>
                  <a:srgbClr val="4C4C4E"/>
                </a:solidFill>
                <a:latin typeface="Open Sans"/>
                <a:ea typeface="Open Sans"/>
                <a:cs typeface="Open Sans"/>
                <a:sym typeface="Open Sans"/>
              </a:defRPr>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a:r>
              <a:rPr lang="en-US"/>
              <a:t>Click to edit Master title style</a:t>
            </a:r>
            <a:endParaRPr/>
          </a:p>
        </p:txBody>
      </p:sp>
      <p:sp>
        <p:nvSpPr>
          <p:cNvPr id="127" name="Google Shape;127;p14"/>
          <p:cNvSpPr txBox="1">
            <a:spLocks noGrp="1"/>
          </p:cNvSpPr>
          <p:nvPr>
            <p:ph type="subTitle" idx="1"/>
          </p:nvPr>
        </p:nvSpPr>
        <p:spPr>
          <a:xfrm>
            <a:off x="3668700" y="5013062"/>
            <a:ext cx="10950600" cy="1460100"/>
          </a:xfrm>
          <a:prstGeom prst="rect">
            <a:avLst/>
          </a:prstGeom>
        </p:spPr>
        <p:txBody>
          <a:bodyPr spcFirstLastPara="1" wrap="square" lIns="0" tIns="91425" rIns="91425" bIns="91425" anchor="t" anchorCtr="0">
            <a:noAutofit/>
          </a:bodyPr>
          <a:lstStyle>
            <a:lvl1pPr lvl="0" algn="ctr">
              <a:lnSpc>
                <a:spcPct val="100000"/>
              </a:lnSpc>
              <a:spcBef>
                <a:spcPts val="0"/>
              </a:spcBef>
              <a:spcAft>
                <a:spcPts val="0"/>
              </a:spcAft>
              <a:buClr>
                <a:srgbClr val="4C4C4E"/>
              </a:buClr>
              <a:buSzPts val="4800"/>
              <a:buFont typeface="Open Sans"/>
              <a:buNone/>
              <a:defRPr sz="4800">
                <a:solidFill>
                  <a:srgbClr val="4C4C4E"/>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r>
              <a:rPr lang="en-US"/>
              <a:t>Click to edit Master subtitle style</a:t>
            </a:r>
            <a:endParaRPr/>
          </a:p>
        </p:txBody>
      </p:sp>
      <p:pic>
        <p:nvPicPr>
          <p:cNvPr id="7" name="Picture 6">
            <a:extLst>
              <a:ext uri="{FF2B5EF4-FFF2-40B4-BE49-F238E27FC236}">
                <a16:creationId xmlns:a16="http://schemas.microsoft.com/office/drawing/2014/main" id="{46F49A43-5EB9-93B8-4E99-E7F8A61D3956}"/>
              </a:ext>
            </a:extLst>
          </p:cNvPr>
          <p:cNvPicPr>
            <a:picLocks noChangeAspect="1"/>
          </p:cNvPicPr>
          <p:nvPr userDrawn="1"/>
        </p:nvPicPr>
        <p:blipFill>
          <a:blip r:embed="rId2"/>
          <a:stretch>
            <a:fillRect/>
          </a:stretch>
        </p:blipFill>
        <p:spPr>
          <a:xfrm>
            <a:off x="264131" y="9657897"/>
            <a:ext cx="4849380" cy="491705"/>
          </a:xfrm>
          <a:prstGeom prst="rect">
            <a:avLst/>
          </a:prstGeom>
        </p:spPr>
      </p:pic>
      <p:pic>
        <p:nvPicPr>
          <p:cNvPr id="11" name="Picture 10">
            <a:extLst>
              <a:ext uri="{FF2B5EF4-FFF2-40B4-BE49-F238E27FC236}">
                <a16:creationId xmlns:a16="http://schemas.microsoft.com/office/drawing/2014/main" id="{39621FC0-B42F-39E6-DCF0-30992614C87E}"/>
              </a:ext>
            </a:extLst>
          </p:cNvPr>
          <p:cNvPicPr>
            <a:picLocks noChangeAspect="1"/>
          </p:cNvPicPr>
          <p:nvPr userDrawn="1"/>
        </p:nvPicPr>
        <p:blipFill>
          <a:blip r:embed="rId3"/>
          <a:stretch>
            <a:fillRect/>
          </a:stretch>
        </p:blipFill>
        <p:spPr>
          <a:xfrm>
            <a:off x="4802874" y="6904438"/>
            <a:ext cx="8682251" cy="219282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1378500" y="1514950"/>
            <a:ext cx="15023100" cy="1145400"/>
          </a:xfrm>
          <a:prstGeom prst="rect">
            <a:avLst/>
          </a:prstGeom>
        </p:spPr>
        <p:txBody>
          <a:bodyPr spcFirstLastPara="1" wrap="square" lIns="182850" tIns="182850" rIns="182850" bIns="182850" anchor="t" anchorCtr="0">
            <a:noAutofit/>
          </a:bodyPr>
          <a:lstStyle>
            <a:lvl1pPr lvl="0">
              <a:spcBef>
                <a:spcPts val="0"/>
              </a:spcBef>
              <a:spcAft>
                <a:spcPts val="0"/>
              </a:spcAft>
              <a:buClr>
                <a:srgbClr val="4C4C4E"/>
              </a:buClr>
              <a:buSzPts val="5600"/>
              <a:buFont typeface="Open Sans"/>
              <a:buNone/>
              <a:defRPr>
                <a:solidFill>
                  <a:srgbClr val="4C4C4E"/>
                </a:solidFill>
                <a:latin typeface="Open Sans"/>
                <a:ea typeface="Open Sans"/>
                <a:cs typeface="Open Sans"/>
                <a:sym typeface="Open Sans"/>
              </a:defRPr>
            </a:lvl1pPr>
            <a:lvl2pPr lvl="1">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2pPr>
            <a:lvl3pPr lvl="2">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3pPr>
            <a:lvl4pPr lvl="3">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4pPr>
            <a:lvl5pPr lvl="4">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5pPr>
            <a:lvl6pPr lvl="5">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6pPr>
            <a:lvl7pPr lvl="6">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7pPr>
            <a:lvl8pPr lvl="7">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8pPr>
            <a:lvl9pPr lvl="8">
              <a:spcBef>
                <a:spcPts val="0"/>
              </a:spcBef>
              <a:spcAft>
                <a:spcPts val="0"/>
              </a:spcAft>
              <a:buClr>
                <a:srgbClr val="4C4C4E"/>
              </a:buClr>
              <a:buSzPts val="5600"/>
              <a:buFont typeface="Open Sans"/>
              <a:buNone/>
              <a:defRPr b="1">
                <a:solidFill>
                  <a:srgbClr val="4C4C4E"/>
                </a:solidFill>
                <a:latin typeface="Open Sans"/>
                <a:ea typeface="Open Sans"/>
                <a:cs typeface="Open Sans"/>
                <a:sym typeface="Open Sans"/>
              </a:defRPr>
            </a:lvl9pPr>
          </a:lstStyle>
          <a:p>
            <a:r>
              <a:rPr lang="en-US"/>
              <a:t>Click to edit Master title style</a:t>
            </a:r>
            <a:endParaRPr/>
          </a:p>
        </p:txBody>
      </p:sp>
      <p:sp>
        <p:nvSpPr>
          <p:cNvPr id="35" name="Google Shape;35;p4"/>
          <p:cNvSpPr txBox="1">
            <a:spLocks noGrp="1"/>
          </p:cNvSpPr>
          <p:nvPr>
            <p:ph type="body" idx="1"/>
          </p:nvPr>
        </p:nvSpPr>
        <p:spPr>
          <a:xfrm>
            <a:off x="1378500" y="2842975"/>
            <a:ext cx="15023100" cy="6281100"/>
          </a:xfrm>
          <a:prstGeom prst="rect">
            <a:avLst/>
          </a:prstGeom>
        </p:spPr>
        <p:txBody>
          <a:bodyPr spcFirstLastPara="1" wrap="square" lIns="182850" tIns="182850" rIns="182850" bIns="182850" anchor="t" anchorCtr="0">
            <a:noAutofit/>
          </a:bodyPr>
          <a:lstStyle>
            <a:lvl1pPr marL="457200" lvl="0" indent="-457200">
              <a:spcBef>
                <a:spcPts val="0"/>
              </a:spcBef>
              <a:spcAft>
                <a:spcPts val="0"/>
              </a:spcAft>
              <a:buClr>
                <a:srgbClr val="4C4C4E"/>
              </a:buClr>
              <a:buSzPts val="3600"/>
              <a:buFont typeface="Open Sans"/>
              <a:buChar char="●"/>
              <a:defRPr>
                <a:solidFill>
                  <a:srgbClr val="4C4C4E"/>
                </a:solidFill>
                <a:latin typeface="Open Sans"/>
                <a:ea typeface="Open Sans"/>
                <a:cs typeface="Open Sans"/>
                <a:sym typeface="Open Sans"/>
              </a:defRPr>
            </a:lvl1pPr>
            <a:lvl2pPr marL="914400" lvl="1"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2pPr>
            <a:lvl3pPr marL="1371600" lvl="2"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3pPr>
            <a:lvl4pPr marL="1828800" lvl="3"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4pPr>
            <a:lvl5pPr marL="2286000" lvl="4"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5pPr>
            <a:lvl6pPr marL="2743200" lvl="5"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6pPr>
            <a:lvl7pPr marL="3200400" lvl="6"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7pPr>
            <a:lvl8pPr marL="3657600" lvl="7"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8pPr>
            <a:lvl9pPr marL="4114800" lvl="8" indent="-406400">
              <a:spcBef>
                <a:spcPts val="0"/>
              </a:spcBef>
              <a:spcAft>
                <a:spcPts val="0"/>
              </a:spcAft>
              <a:buClr>
                <a:srgbClr val="4C4C4E"/>
              </a:buClr>
              <a:buSzPts val="2800"/>
              <a:buFont typeface="Open Sans"/>
              <a:buChar char="■"/>
              <a:defRPr>
                <a:solidFill>
                  <a:srgbClr val="4C4C4E"/>
                </a:solidFill>
                <a:latin typeface="Open Sans"/>
                <a:ea typeface="Open Sans"/>
                <a:cs typeface="Open Sans"/>
                <a:sym typeface="Open Sans"/>
              </a:defRPr>
            </a:lvl9pPr>
          </a:lstStyle>
          <a:p>
            <a:pPr lvl="0"/>
            <a:r>
              <a:rPr lang="en-US"/>
              <a:t>Click to edit Master text styles</a:t>
            </a:r>
          </a:p>
        </p:txBody>
      </p:sp>
      <p:sp>
        <p:nvSpPr>
          <p:cNvPr id="36" name="Google Shape;36;p4"/>
          <p:cNvSpPr txBox="1">
            <a:spLocks noGrp="1"/>
          </p:cNvSpPr>
          <p:nvPr>
            <p:ph type="sldNum" idx="12"/>
          </p:nvPr>
        </p:nvSpPr>
        <p:spPr>
          <a:xfrm>
            <a:off x="16733391" y="51459"/>
            <a:ext cx="1097400" cy="787200"/>
          </a:xfrm>
          <a:prstGeom prst="rect">
            <a:avLst/>
          </a:prstGeom>
        </p:spPr>
        <p:txBody>
          <a:bodyPr spcFirstLastPara="1" wrap="square" lIns="182850" tIns="182850" rIns="182850" bIns="182850" anchor="ctr" anchorCtr="0">
            <a:normAutofit/>
          </a:bodyPr>
          <a:lstStyle>
            <a:lvl1pPr lvl="0">
              <a:buNone/>
              <a:defRPr strike="sngStrike">
                <a:solidFill>
                  <a:schemeClr val="lt1"/>
                </a:solidFill>
              </a:defRPr>
            </a:lvl1pPr>
            <a:lvl2pPr lvl="1">
              <a:buNone/>
              <a:defRPr strike="sngStrike">
                <a:solidFill>
                  <a:schemeClr val="lt1"/>
                </a:solidFill>
              </a:defRPr>
            </a:lvl2pPr>
            <a:lvl3pPr lvl="2">
              <a:buNone/>
              <a:defRPr strike="sngStrike">
                <a:solidFill>
                  <a:schemeClr val="lt1"/>
                </a:solidFill>
              </a:defRPr>
            </a:lvl3pPr>
            <a:lvl4pPr lvl="3">
              <a:buNone/>
              <a:defRPr strike="sngStrike">
                <a:solidFill>
                  <a:schemeClr val="lt1"/>
                </a:solidFill>
              </a:defRPr>
            </a:lvl4pPr>
            <a:lvl5pPr lvl="4">
              <a:buNone/>
              <a:defRPr strike="sngStrike">
                <a:solidFill>
                  <a:schemeClr val="lt1"/>
                </a:solidFill>
              </a:defRPr>
            </a:lvl5pPr>
            <a:lvl6pPr lvl="5">
              <a:buNone/>
              <a:defRPr strike="sngStrike">
                <a:solidFill>
                  <a:schemeClr val="lt1"/>
                </a:solidFill>
              </a:defRPr>
            </a:lvl6pPr>
            <a:lvl7pPr lvl="6">
              <a:buNone/>
              <a:defRPr strike="sngStrike">
                <a:solidFill>
                  <a:schemeClr val="lt1"/>
                </a:solidFill>
              </a:defRPr>
            </a:lvl7pPr>
            <a:lvl8pPr lvl="7">
              <a:buNone/>
              <a:defRPr strike="sngStrike">
                <a:solidFill>
                  <a:schemeClr val="lt1"/>
                </a:solidFill>
              </a:defRPr>
            </a:lvl8pPr>
            <a:lvl9pPr lvl="8">
              <a:buNone/>
              <a:defRPr strike="sngStrike">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grpSp>
        <p:nvGrpSpPr>
          <p:cNvPr id="37" name="Google Shape;37;p4"/>
          <p:cNvGrpSpPr/>
          <p:nvPr/>
        </p:nvGrpSpPr>
        <p:grpSpPr>
          <a:xfrm>
            <a:off x="1" y="424800"/>
            <a:ext cx="4621776" cy="184800"/>
            <a:chOff x="1" y="424800"/>
            <a:chExt cx="4621776" cy="184800"/>
          </a:xfrm>
        </p:grpSpPr>
        <p:pic>
          <p:nvPicPr>
            <p:cNvPr id="38" name="Google Shape;38;p4" title="tamc_shape.png"/>
            <p:cNvPicPr preferRelativeResize="0"/>
            <p:nvPr/>
          </p:nvPicPr>
          <p:blipFill rotWithShape="1">
            <a:blip r:embed="rId2">
              <a:alphaModFix/>
            </a:blip>
            <a:srcRect l="-73130"/>
            <a:stretch/>
          </p:blipFill>
          <p:spPr>
            <a:xfrm>
              <a:off x="1295400" y="424801"/>
              <a:ext cx="3326377" cy="184799"/>
            </a:xfrm>
            <a:prstGeom prst="rect">
              <a:avLst/>
            </a:prstGeom>
            <a:noFill/>
            <a:ln>
              <a:noFill/>
            </a:ln>
          </p:spPr>
        </p:pic>
        <p:pic>
          <p:nvPicPr>
            <p:cNvPr id="39" name="Google Shape;39;p4" title="tamc_shape.png"/>
            <p:cNvPicPr preferRelativeResize="0"/>
            <p:nvPr/>
          </p:nvPicPr>
          <p:blipFill rotWithShape="1">
            <a:blip r:embed="rId2">
              <a:alphaModFix/>
            </a:blip>
            <a:srcRect l="-9618" r="17137"/>
            <a:stretch/>
          </p:blipFill>
          <p:spPr>
            <a:xfrm>
              <a:off x="1087575" y="424801"/>
              <a:ext cx="1776932" cy="184799"/>
            </a:xfrm>
            <a:prstGeom prst="rect">
              <a:avLst/>
            </a:prstGeom>
            <a:noFill/>
            <a:ln>
              <a:noFill/>
            </a:ln>
          </p:spPr>
        </p:pic>
        <p:pic>
          <p:nvPicPr>
            <p:cNvPr id="40" name="Google Shape;40;p4" title="tamc_shape.png"/>
            <p:cNvPicPr preferRelativeResize="0"/>
            <p:nvPr/>
          </p:nvPicPr>
          <p:blipFill rotWithShape="1">
            <a:blip r:embed="rId2">
              <a:alphaModFix/>
            </a:blip>
            <a:srcRect l="15491" r="9203"/>
            <a:stretch/>
          </p:blipFill>
          <p:spPr>
            <a:xfrm>
              <a:off x="1" y="424800"/>
              <a:ext cx="1446902" cy="184800"/>
            </a:xfrm>
            <a:prstGeom prst="rect">
              <a:avLst/>
            </a:prstGeom>
            <a:noFill/>
            <a:ln>
              <a:noFill/>
            </a:ln>
          </p:spPr>
        </p:pic>
      </p:grpSp>
      <p:sp>
        <p:nvSpPr>
          <p:cNvPr id="41" name="Google Shape;41;p4"/>
          <p:cNvSpPr/>
          <p:nvPr/>
        </p:nvSpPr>
        <p:spPr>
          <a:xfrm>
            <a:off x="0" y="9510150"/>
            <a:ext cx="18288000" cy="787200"/>
          </a:xfrm>
          <a:prstGeom prst="rect">
            <a:avLst/>
          </a:prstGeom>
          <a:solidFill>
            <a:srgbClr val="DFEFD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Serif"/>
              <a:ea typeface="Roboto Serif"/>
              <a:cs typeface="Roboto Serif"/>
              <a:sym typeface="Roboto Serif"/>
            </a:endParaRPr>
          </a:p>
        </p:txBody>
      </p:sp>
      <p:sp>
        <p:nvSpPr>
          <p:cNvPr id="43" name="Google Shape;43;p4"/>
          <p:cNvSpPr txBox="1">
            <a:spLocks noGrp="1"/>
          </p:cNvSpPr>
          <p:nvPr>
            <p:ph type="sldNum" idx="2"/>
          </p:nvPr>
        </p:nvSpPr>
        <p:spPr>
          <a:xfrm>
            <a:off x="16926469" y="9616477"/>
            <a:ext cx="1097400" cy="787500"/>
          </a:xfrm>
          <a:prstGeom prst="rect">
            <a:avLst/>
          </a:prstGeom>
        </p:spPr>
        <p:txBody>
          <a:bodyPr spcFirstLastPara="1" wrap="square" lIns="0" tIns="91425" rIns="91425" bIns="91425" anchor="t" anchorCtr="0">
            <a:noAutofit/>
          </a:bodyPr>
          <a:lstStyle>
            <a:lvl1pPr lvl="0">
              <a:buNone/>
              <a:defRPr sz="2400" b="1" i="1">
                <a:solidFill>
                  <a:srgbClr val="30542E"/>
                </a:solidFill>
                <a:latin typeface="Open Sans"/>
                <a:ea typeface="Open Sans"/>
                <a:cs typeface="Open Sans"/>
                <a:sym typeface="Open Sans"/>
              </a:defRPr>
            </a:lvl1pPr>
            <a:lvl2pPr lvl="1">
              <a:buNone/>
              <a:defRPr sz="2400" b="1" i="1">
                <a:solidFill>
                  <a:srgbClr val="30542E"/>
                </a:solidFill>
                <a:latin typeface="Open Sans"/>
                <a:ea typeface="Open Sans"/>
                <a:cs typeface="Open Sans"/>
                <a:sym typeface="Open Sans"/>
              </a:defRPr>
            </a:lvl2pPr>
            <a:lvl3pPr lvl="2">
              <a:buNone/>
              <a:defRPr sz="2400" b="1" i="1">
                <a:solidFill>
                  <a:srgbClr val="30542E"/>
                </a:solidFill>
                <a:latin typeface="Open Sans"/>
                <a:ea typeface="Open Sans"/>
                <a:cs typeface="Open Sans"/>
                <a:sym typeface="Open Sans"/>
              </a:defRPr>
            </a:lvl3pPr>
            <a:lvl4pPr lvl="3">
              <a:buNone/>
              <a:defRPr sz="2400" b="1" i="1">
                <a:solidFill>
                  <a:srgbClr val="30542E"/>
                </a:solidFill>
                <a:latin typeface="Open Sans"/>
                <a:ea typeface="Open Sans"/>
                <a:cs typeface="Open Sans"/>
                <a:sym typeface="Open Sans"/>
              </a:defRPr>
            </a:lvl4pPr>
            <a:lvl5pPr lvl="4">
              <a:buNone/>
              <a:defRPr sz="2400" b="1" i="1">
                <a:solidFill>
                  <a:srgbClr val="30542E"/>
                </a:solidFill>
                <a:latin typeface="Open Sans"/>
                <a:ea typeface="Open Sans"/>
                <a:cs typeface="Open Sans"/>
                <a:sym typeface="Open Sans"/>
              </a:defRPr>
            </a:lvl5pPr>
            <a:lvl6pPr lvl="5">
              <a:buNone/>
              <a:defRPr sz="2400" b="1" i="1">
                <a:solidFill>
                  <a:srgbClr val="30542E"/>
                </a:solidFill>
                <a:latin typeface="Open Sans"/>
                <a:ea typeface="Open Sans"/>
                <a:cs typeface="Open Sans"/>
                <a:sym typeface="Open Sans"/>
              </a:defRPr>
            </a:lvl6pPr>
            <a:lvl7pPr lvl="6">
              <a:buNone/>
              <a:defRPr sz="2400" b="1" i="1">
                <a:solidFill>
                  <a:srgbClr val="30542E"/>
                </a:solidFill>
                <a:latin typeface="Open Sans"/>
                <a:ea typeface="Open Sans"/>
                <a:cs typeface="Open Sans"/>
                <a:sym typeface="Open Sans"/>
              </a:defRPr>
            </a:lvl7pPr>
            <a:lvl8pPr lvl="7">
              <a:buNone/>
              <a:defRPr sz="2400" b="1" i="1">
                <a:solidFill>
                  <a:srgbClr val="30542E"/>
                </a:solidFill>
                <a:latin typeface="Open Sans"/>
                <a:ea typeface="Open Sans"/>
                <a:cs typeface="Open Sans"/>
                <a:sym typeface="Open Sans"/>
              </a:defRPr>
            </a:lvl8pPr>
            <a:lvl9pPr lvl="8">
              <a:buNone/>
              <a:defRPr sz="2400" b="1" i="1">
                <a:solidFill>
                  <a:srgbClr val="30542E"/>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
        <p:nvSpPr>
          <p:cNvPr id="2" name="Google Shape;114;p12">
            <a:extLst>
              <a:ext uri="{FF2B5EF4-FFF2-40B4-BE49-F238E27FC236}">
                <a16:creationId xmlns:a16="http://schemas.microsoft.com/office/drawing/2014/main" id="{6B1DFFF3-F54B-D1BA-CEC8-649CA05CBBA4}"/>
              </a:ext>
            </a:extLst>
          </p:cNvPr>
          <p:cNvSpPr txBox="1">
            <a:spLocks noGrp="1"/>
          </p:cNvSpPr>
          <p:nvPr>
            <p:ph type="body" idx="13"/>
          </p:nvPr>
        </p:nvSpPr>
        <p:spPr>
          <a:xfrm>
            <a:off x="10722038" y="9616477"/>
            <a:ext cx="5940300" cy="533125"/>
          </a:xfrm>
          <a:prstGeom prst="rect">
            <a:avLst/>
          </a:prstGeom>
        </p:spPr>
        <p:txBody>
          <a:bodyPr spcFirstLastPara="1" wrap="square" lIns="0" tIns="91425" rIns="91425" bIns="91425" anchor="t" anchorCtr="0">
            <a:noAutofit/>
          </a:bodyPr>
          <a:lstStyle>
            <a:lvl1pPr marL="457200" lvl="0" indent="-381000">
              <a:lnSpc>
                <a:spcPct val="100000"/>
              </a:lnSpc>
              <a:spcBef>
                <a:spcPts val="0"/>
              </a:spcBef>
              <a:spcAft>
                <a:spcPts val="0"/>
              </a:spcAft>
              <a:buClr>
                <a:srgbClr val="30542E"/>
              </a:buClr>
              <a:buSzPts val="2400"/>
              <a:buNone/>
              <a:defRPr sz="2400" b="1" i="1">
                <a:solidFill>
                  <a:srgbClr val="30542E"/>
                </a:solidFill>
              </a:defRPr>
            </a:lvl1pPr>
            <a:lvl2pPr marL="914400" lvl="1" indent="-381000">
              <a:lnSpc>
                <a:spcPct val="100000"/>
              </a:lnSpc>
              <a:spcBef>
                <a:spcPts val="0"/>
              </a:spcBef>
              <a:spcAft>
                <a:spcPts val="0"/>
              </a:spcAft>
              <a:buClr>
                <a:srgbClr val="30542E"/>
              </a:buClr>
              <a:buSzPts val="2400"/>
              <a:buChar char="○"/>
              <a:defRPr sz="2400" b="1" i="1">
                <a:solidFill>
                  <a:srgbClr val="30542E"/>
                </a:solidFill>
              </a:defRPr>
            </a:lvl2pPr>
            <a:lvl3pPr marL="1371600" lvl="2" indent="-381000">
              <a:lnSpc>
                <a:spcPct val="100000"/>
              </a:lnSpc>
              <a:spcBef>
                <a:spcPts val="0"/>
              </a:spcBef>
              <a:spcAft>
                <a:spcPts val="0"/>
              </a:spcAft>
              <a:buClr>
                <a:srgbClr val="30542E"/>
              </a:buClr>
              <a:buSzPts val="2400"/>
              <a:buChar char="■"/>
              <a:defRPr sz="2400" b="1" i="1">
                <a:solidFill>
                  <a:srgbClr val="30542E"/>
                </a:solidFill>
              </a:defRPr>
            </a:lvl3pPr>
            <a:lvl4pPr marL="1828800" lvl="3" indent="-381000">
              <a:lnSpc>
                <a:spcPct val="100000"/>
              </a:lnSpc>
              <a:spcBef>
                <a:spcPts val="0"/>
              </a:spcBef>
              <a:spcAft>
                <a:spcPts val="0"/>
              </a:spcAft>
              <a:buClr>
                <a:srgbClr val="30542E"/>
              </a:buClr>
              <a:buSzPts val="2400"/>
              <a:buChar char="●"/>
              <a:defRPr sz="2400" b="1" i="1">
                <a:solidFill>
                  <a:srgbClr val="30542E"/>
                </a:solidFill>
              </a:defRPr>
            </a:lvl4pPr>
            <a:lvl5pPr marL="2286000" lvl="4" indent="-381000">
              <a:lnSpc>
                <a:spcPct val="100000"/>
              </a:lnSpc>
              <a:spcBef>
                <a:spcPts val="0"/>
              </a:spcBef>
              <a:spcAft>
                <a:spcPts val="0"/>
              </a:spcAft>
              <a:buClr>
                <a:srgbClr val="30542E"/>
              </a:buClr>
              <a:buSzPts val="2400"/>
              <a:buChar char="○"/>
              <a:defRPr sz="2400" b="1" i="1">
                <a:solidFill>
                  <a:srgbClr val="30542E"/>
                </a:solidFill>
              </a:defRPr>
            </a:lvl5pPr>
            <a:lvl6pPr marL="2743200" lvl="5" indent="-381000">
              <a:lnSpc>
                <a:spcPct val="100000"/>
              </a:lnSpc>
              <a:spcBef>
                <a:spcPts val="0"/>
              </a:spcBef>
              <a:spcAft>
                <a:spcPts val="0"/>
              </a:spcAft>
              <a:buClr>
                <a:srgbClr val="30542E"/>
              </a:buClr>
              <a:buSzPts val="2400"/>
              <a:buChar char="■"/>
              <a:defRPr sz="2400" b="1" i="1">
                <a:solidFill>
                  <a:srgbClr val="30542E"/>
                </a:solidFill>
              </a:defRPr>
            </a:lvl6pPr>
            <a:lvl7pPr marL="3200400" lvl="6" indent="-381000">
              <a:lnSpc>
                <a:spcPct val="100000"/>
              </a:lnSpc>
              <a:spcBef>
                <a:spcPts val="0"/>
              </a:spcBef>
              <a:spcAft>
                <a:spcPts val="0"/>
              </a:spcAft>
              <a:buClr>
                <a:srgbClr val="30542E"/>
              </a:buClr>
              <a:buSzPts val="2400"/>
              <a:buChar char="●"/>
              <a:defRPr sz="2400" b="1" i="1">
                <a:solidFill>
                  <a:srgbClr val="30542E"/>
                </a:solidFill>
              </a:defRPr>
            </a:lvl7pPr>
            <a:lvl8pPr marL="3657600" lvl="7" indent="-381000">
              <a:lnSpc>
                <a:spcPct val="100000"/>
              </a:lnSpc>
              <a:spcBef>
                <a:spcPts val="0"/>
              </a:spcBef>
              <a:spcAft>
                <a:spcPts val="0"/>
              </a:spcAft>
              <a:buClr>
                <a:srgbClr val="30542E"/>
              </a:buClr>
              <a:buSzPts val="2400"/>
              <a:buChar char="○"/>
              <a:defRPr sz="2400" b="1" i="1">
                <a:solidFill>
                  <a:srgbClr val="30542E"/>
                </a:solidFill>
              </a:defRPr>
            </a:lvl8pPr>
            <a:lvl9pPr marL="4114800" lvl="8" indent="-381000">
              <a:lnSpc>
                <a:spcPct val="100000"/>
              </a:lnSpc>
              <a:spcBef>
                <a:spcPts val="0"/>
              </a:spcBef>
              <a:spcAft>
                <a:spcPts val="0"/>
              </a:spcAft>
              <a:buClr>
                <a:srgbClr val="30542E"/>
              </a:buClr>
              <a:buSzPts val="2400"/>
              <a:buChar char="■"/>
              <a:defRPr sz="2400" b="1" i="1">
                <a:solidFill>
                  <a:srgbClr val="30542E"/>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1717805F-6090-7B33-11FF-125A47ADB17A}"/>
              </a:ext>
            </a:extLst>
          </p:cNvPr>
          <p:cNvPicPr>
            <a:picLocks noChangeAspect="1"/>
          </p:cNvPicPr>
          <p:nvPr userDrawn="1"/>
        </p:nvPicPr>
        <p:blipFill>
          <a:blip r:embed="rId3"/>
          <a:stretch>
            <a:fillRect/>
          </a:stretch>
        </p:blipFill>
        <p:spPr>
          <a:xfrm>
            <a:off x="264131" y="9657897"/>
            <a:ext cx="4849380" cy="491705"/>
          </a:xfrm>
          <a:prstGeom prst="rect">
            <a:avLst/>
          </a:prstGeom>
        </p:spPr>
      </p:pic>
    </p:spTree>
    <p:extLst>
      <p:ext uri="{BB962C8B-B14F-4D97-AF65-F5344CB8AC3E}">
        <p14:creationId xmlns:p14="http://schemas.microsoft.com/office/powerpoint/2010/main" val="168619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Autofit/>
          </a:bodyPr>
          <a:lstStyle>
            <a:lvl1pPr lvl="0">
              <a:spcBef>
                <a:spcPts val="0"/>
              </a:spcBef>
              <a:spcAft>
                <a:spcPts val="0"/>
              </a:spcAft>
              <a:buClr>
                <a:srgbClr val="4C4C4E"/>
              </a:buClr>
              <a:buSzPts val="5600"/>
              <a:buFont typeface="Open Sans"/>
              <a:buNone/>
              <a:defRPr sz="5600" b="1">
                <a:solidFill>
                  <a:srgbClr val="4C4C4E"/>
                </a:solidFill>
                <a:latin typeface="Open Sans"/>
                <a:ea typeface="Open Sans"/>
                <a:cs typeface="Open Sans"/>
                <a:sym typeface="Open Sans"/>
              </a:defRPr>
            </a:lvl1pPr>
            <a:lvl2pPr lvl="1">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2pPr>
            <a:lvl3pPr lvl="2">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3pPr>
            <a:lvl4pPr lvl="3">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4pPr>
            <a:lvl5pPr lvl="4">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5pPr>
            <a:lvl6pPr lvl="5">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6pPr>
            <a:lvl7pPr lvl="6">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7pPr>
            <a:lvl8pPr lvl="7">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8pPr>
            <a:lvl9pPr lvl="8">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3400" y="2304950"/>
            <a:ext cx="17041200" cy="6832800"/>
          </a:xfrm>
          <a:prstGeom prst="rect">
            <a:avLst/>
          </a:prstGeom>
          <a:noFill/>
          <a:ln>
            <a:noFill/>
          </a:ln>
        </p:spPr>
        <p:txBody>
          <a:bodyPr spcFirstLastPara="1" wrap="square" lIns="182850" tIns="182850" rIns="182850" bIns="182850" anchor="t" anchorCtr="0">
            <a:noAutofit/>
          </a:bodyPr>
          <a:lstStyle>
            <a:lvl1pPr marL="457200" lvl="0" indent="-457200">
              <a:lnSpc>
                <a:spcPct val="115000"/>
              </a:lnSpc>
              <a:spcBef>
                <a:spcPts val="0"/>
              </a:spcBef>
              <a:spcAft>
                <a:spcPts val="0"/>
              </a:spcAft>
              <a:buClr>
                <a:srgbClr val="4C4C4E"/>
              </a:buClr>
              <a:buSzPts val="3600"/>
              <a:buFont typeface="Open Sans"/>
              <a:buChar char="●"/>
              <a:defRPr sz="3600">
                <a:solidFill>
                  <a:srgbClr val="4C4C4E"/>
                </a:solidFill>
                <a:latin typeface="Open Sans"/>
                <a:ea typeface="Open Sans"/>
                <a:cs typeface="Open Sans"/>
                <a:sym typeface="Open Sans"/>
              </a:defRPr>
            </a:lvl1pPr>
            <a:lvl2pPr marL="914400" lvl="1"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2pPr>
            <a:lvl3pPr marL="1371600" lvl="2"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3pPr>
            <a:lvl4pPr marL="1828800" lvl="3"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4pPr>
            <a:lvl5pPr marL="2286000" lvl="4"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5pPr>
            <a:lvl6pPr marL="2743200" lvl="5"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6pPr>
            <a:lvl7pPr marL="3200400" lvl="6"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7pPr>
            <a:lvl8pPr marL="3657600" lvl="7"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8pPr>
            <a:lvl9pPr marL="4114800" lvl="8"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8" r:id="rId6"/>
    <p:sldLayoutId id="2147483659" r:id="rId7"/>
    <p:sldLayoutId id="2147483660" r:id="rId8"/>
    <p:sldLayoutId id="2147483662" r:id="rId9"/>
    <p:sldLayoutId id="2147483663" r:id="rId1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240">
          <p15:clr>
            <a:srgbClr val="E46962"/>
          </p15:clr>
        </p15:guide>
        <p15:guide id="2" pos="5760">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Autofit/>
          </a:bodyPr>
          <a:lstStyle>
            <a:lvl1pPr lvl="0">
              <a:spcBef>
                <a:spcPts val="0"/>
              </a:spcBef>
              <a:spcAft>
                <a:spcPts val="0"/>
              </a:spcAft>
              <a:buClr>
                <a:srgbClr val="4C4C4E"/>
              </a:buClr>
              <a:buSzPts val="5600"/>
              <a:buFont typeface="Open Sans"/>
              <a:buNone/>
              <a:defRPr sz="5600" b="1">
                <a:solidFill>
                  <a:srgbClr val="4C4C4E"/>
                </a:solidFill>
                <a:latin typeface="Open Sans"/>
                <a:ea typeface="Open Sans"/>
                <a:cs typeface="Open Sans"/>
                <a:sym typeface="Open Sans"/>
              </a:defRPr>
            </a:lvl1pPr>
            <a:lvl2pPr lvl="1">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2pPr>
            <a:lvl3pPr lvl="2">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3pPr>
            <a:lvl4pPr lvl="3">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4pPr>
            <a:lvl5pPr lvl="4">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5pPr>
            <a:lvl6pPr lvl="5">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6pPr>
            <a:lvl7pPr lvl="6">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7pPr>
            <a:lvl8pPr lvl="7">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8pPr>
            <a:lvl9pPr lvl="8">
              <a:spcBef>
                <a:spcPts val="0"/>
              </a:spcBef>
              <a:spcAft>
                <a:spcPts val="0"/>
              </a:spcAft>
              <a:buClr>
                <a:schemeClr val="dk1"/>
              </a:buClr>
              <a:buSzPts val="5600"/>
              <a:buFont typeface="Roboto"/>
              <a:buNone/>
              <a:defRPr sz="56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3400" y="2304950"/>
            <a:ext cx="17041200" cy="6832800"/>
          </a:xfrm>
          <a:prstGeom prst="rect">
            <a:avLst/>
          </a:prstGeom>
          <a:noFill/>
          <a:ln>
            <a:noFill/>
          </a:ln>
        </p:spPr>
        <p:txBody>
          <a:bodyPr spcFirstLastPara="1" wrap="square" lIns="182850" tIns="182850" rIns="182850" bIns="182850" anchor="t" anchorCtr="0">
            <a:noAutofit/>
          </a:bodyPr>
          <a:lstStyle>
            <a:lvl1pPr marL="457200" lvl="0" indent="-457200">
              <a:lnSpc>
                <a:spcPct val="115000"/>
              </a:lnSpc>
              <a:spcBef>
                <a:spcPts val="0"/>
              </a:spcBef>
              <a:spcAft>
                <a:spcPts val="0"/>
              </a:spcAft>
              <a:buClr>
                <a:srgbClr val="4C4C4E"/>
              </a:buClr>
              <a:buSzPts val="3600"/>
              <a:buFont typeface="Open Sans"/>
              <a:buChar char="●"/>
              <a:defRPr sz="3600">
                <a:solidFill>
                  <a:srgbClr val="4C4C4E"/>
                </a:solidFill>
                <a:latin typeface="Open Sans"/>
                <a:ea typeface="Open Sans"/>
                <a:cs typeface="Open Sans"/>
                <a:sym typeface="Open Sans"/>
              </a:defRPr>
            </a:lvl1pPr>
            <a:lvl2pPr marL="914400" lvl="1"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2pPr>
            <a:lvl3pPr marL="1371600" lvl="2"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3pPr>
            <a:lvl4pPr marL="1828800" lvl="3"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4pPr>
            <a:lvl5pPr marL="2286000" lvl="4"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5pPr>
            <a:lvl6pPr marL="2743200" lvl="5"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6pPr>
            <a:lvl7pPr marL="3200400" lvl="6"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7pPr>
            <a:lvl8pPr marL="3657600" lvl="7"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8pPr>
            <a:lvl9pPr marL="4114800" lvl="8" indent="-406400">
              <a:lnSpc>
                <a:spcPct val="115000"/>
              </a:lnSpc>
              <a:spcBef>
                <a:spcPts val="0"/>
              </a:spcBef>
              <a:spcAft>
                <a:spcPts val="0"/>
              </a:spcAft>
              <a:buClr>
                <a:srgbClr val="4C4C4E"/>
              </a:buClr>
              <a:buSzPts val="2800"/>
              <a:buFont typeface="Open Sans"/>
              <a:buChar char="■"/>
              <a:defRPr sz="2800">
                <a:solidFill>
                  <a:srgbClr val="4C4C4E"/>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522595"/>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240">
          <p15:clr>
            <a:srgbClr val="E46962"/>
          </p15:clr>
        </p15:guide>
        <p15:guide id="2" pos="576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2.jpeg"/><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3.jpeg"/><Relationship Id="rId7" Type="http://schemas.openxmlformats.org/officeDocument/2006/relationships/diagramColors" Target="../diagrams/colors3.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30.xml.rels><?xml version="1.0" encoding="UTF-8" standalone="yes"?>
<Relationships xmlns="http://schemas.openxmlformats.org/package/2006/relationships"><Relationship Id="rId2" Type="http://schemas.microsoft.com/office/2018/10/relationships/comments" Target="../comments/modernComment_11C5_A6BCDF8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9.xml"/><Relationship Id="rId5" Type="http://schemas.openxmlformats.org/officeDocument/2006/relationships/image" Target="../media/image52.jpeg"/><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9.xml"/><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9.xml"/><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9.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9.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slideLayout" Target="../slideLayouts/slideLayout19.xml"/><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5" name="Picture 4">
            <a:extLst>
              <a:ext uri="{FF2B5EF4-FFF2-40B4-BE49-F238E27FC236}">
                <a16:creationId xmlns:a16="http://schemas.microsoft.com/office/drawing/2014/main" id="{787F1400-D2CA-4934-C09C-1A44EB59080B}"/>
              </a:ext>
            </a:extLst>
          </p:cNvPr>
          <p:cNvPicPr>
            <a:picLocks noChangeAspect="1"/>
          </p:cNvPicPr>
          <p:nvPr/>
        </p:nvPicPr>
        <p:blipFill>
          <a:blip r:embed="rId3">
            <a:duotone>
              <a:schemeClr val="accent6">
                <a:shade val="45000"/>
                <a:satMod val="135000"/>
              </a:schemeClr>
              <a:prstClr val="white"/>
            </a:duotone>
          </a:blip>
          <a:srcRect t="2894" b="12731"/>
          <a:stretch>
            <a:fillRect/>
          </a:stretch>
        </p:blipFill>
        <p:spPr>
          <a:xfrm>
            <a:off x="0" y="0"/>
            <a:ext cx="18288000" cy="10287000"/>
          </a:xfrm>
          <a:prstGeom prst="rect">
            <a:avLst/>
          </a:prstGeom>
        </p:spPr>
      </p:pic>
      <p:sp>
        <p:nvSpPr>
          <p:cNvPr id="132" name="Google Shape;132;p15"/>
          <p:cNvSpPr txBox="1">
            <a:spLocks noGrp="1"/>
          </p:cNvSpPr>
          <p:nvPr>
            <p:ph type="ctrTitle"/>
          </p:nvPr>
        </p:nvSpPr>
        <p:spPr>
          <a:xfrm>
            <a:off x="2765400" y="1949558"/>
            <a:ext cx="14410976" cy="4084200"/>
          </a:xfrm>
          <a:prstGeom prst="rect">
            <a:avLst/>
          </a:prstGeom>
        </p:spPr>
        <p:txBody>
          <a:bodyPr spcFirstLastPara="1" wrap="square" lIns="0" tIns="91425" rIns="91425" bIns="91425" anchor="b" anchorCtr="0">
            <a:noAutofit/>
          </a:bodyPr>
          <a:lstStyle/>
          <a:p>
            <a:pPr marL="0" lvl="0" indent="0" algn="l" rtl="0">
              <a:spcBef>
                <a:spcPts val="0"/>
              </a:spcBef>
              <a:spcAft>
                <a:spcPts val="0"/>
              </a:spcAft>
              <a:buNone/>
            </a:pPr>
            <a:r>
              <a:rPr lang="en">
                <a:solidFill>
                  <a:schemeClr val="tx1"/>
                </a:solidFill>
              </a:rPr>
              <a:t>Monterey County Active Transportation Plan</a:t>
            </a:r>
            <a:endParaRPr>
              <a:solidFill>
                <a:schemeClr val="tx1"/>
              </a:solidFill>
            </a:endParaRPr>
          </a:p>
        </p:txBody>
      </p:sp>
      <p:sp>
        <p:nvSpPr>
          <p:cNvPr id="133" name="Google Shape;133;p15"/>
          <p:cNvSpPr txBox="1">
            <a:spLocks noGrp="1"/>
          </p:cNvSpPr>
          <p:nvPr>
            <p:ph type="subTitle" idx="1"/>
          </p:nvPr>
        </p:nvSpPr>
        <p:spPr>
          <a:xfrm>
            <a:off x="2765400" y="5967220"/>
            <a:ext cx="10950600" cy="14601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a:t>Technical Advisory Committee</a:t>
            </a:r>
            <a:endParaRPr/>
          </a:p>
        </p:txBody>
      </p:sp>
      <p:sp>
        <p:nvSpPr>
          <p:cNvPr id="134" name="Google Shape;134;p15"/>
          <p:cNvSpPr txBox="1">
            <a:spLocks noGrp="1"/>
          </p:cNvSpPr>
          <p:nvPr>
            <p:ph type="subTitle" idx="2"/>
          </p:nvPr>
        </p:nvSpPr>
        <p:spPr>
          <a:xfrm>
            <a:off x="2926856" y="8263431"/>
            <a:ext cx="5298300" cy="7350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a:t>September 3, 2026</a:t>
            </a:r>
            <a:endParaRPr/>
          </a:p>
        </p:txBody>
      </p:sp>
      <p:pic>
        <p:nvPicPr>
          <p:cNvPr id="9" name="Picture 8">
            <a:extLst>
              <a:ext uri="{FF2B5EF4-FFF2-40B4-BE49-F238E27FC236}">
                <a16:creationId xmlns:a16="http://schemas.microsoft.com/office/drawing/2014/main" id="{DE861D9E-C7CC-CE7C-E912-2A630B32C14E}"/>
              </a:ext>
            </a:extLst>
          </p:cNvPr>
          <p:cNvPicPr>
            <a:picLocks noChangeAspect="1"/>
          </p:cNvPicPr>
          <p:nvPr/>
        </p:nvPicPr>
        <p:blipFill>
          <a:blip r:embed="rId4"/>
          <a:stretch>
            <a:fillRect/>
          </a:stretch>
        </p:blipFill>
        <p:spPr>
          <a:xfrm>
            <a:off x="15131673" y="7790210"/>
            <a:ext cx="2735413" cy="2416442"/>
          </a:xfrm>
          <a:prstGeom prst="rect">
            <a:avLst/>
          </a:prstGeom>
        </p:spPr>
      </p:pic>
      <p:pic>
        <p:nvPicPr>
          <p:cNvPr id="6" name="Picture 5">
            <a:extLst>
              <a:ext uri="{FF2B5EF4-FFF2-40B4-BE49-F238E27FC236}">
                <a16:creationId xmlns:a16="http://schemas.microsoft.com/office/drawing/2014/main" id="{8B446388-39BE-103E-4445-7B460292C3C0}"/>
              </a:ext>
            </a:extLst>
          </p:cNvPr>
          <p:cNvPicPr>
            <a:picLocks noChangeAspect="1"/>
          </p:cNvPicPr>
          <p:nvPr/>
        </p:nvPicPr>
        <p:blipFill>
          <a:blip r:embed="rId5"/>
          <a:stretch>
            <a:fillRect/>
          </a:stretch>
        </p:blipFill>
        <p:spPr>
          <a:xfrm>
            <a:off x="11474966" y="8179284"/>
            <a:ext cx="4092323" cy="16382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DB25F-CB13-8F64-447A-4852DDB0C3CC}"/>
              </a:ext>
            </a:extLst>
          </p:cNvPr>
          <p:cNvSpPr>
            <a:spLocks noGrp="1"/>
          </p:cNvSpPr>
          <p:nvPr>
            <p:ph type="title"/>
          </p:nvPr>
        </p:nvSpPr>
        <p:spPr>
          <a:xfrm>
            <a:off x="980500" y="900300"/>
            <a:ext cx="15023100" cy="2223900"/>
          </a:xfrm>
        </p:spPr>
        <p:txBody>
          <a:bodyPr/>
          <a:lstStyle/>
          <a:p>
            <a:r>
              <a:rPr lang="en-US" sz="4200"/>
              <a:t>The Future of Active Transportation in Monterey County</a:t>
            </a:r>
          </a:p>
        </p:txBody>
      </p:sp>
      <p:sp>
        <p:nvSpPr>
          <p:cNvPr id="3" name="Slide Number Placeholder 2">
            <a:extLst>
              <a:ext uri="{FF2B5EF4-FFF2-40B4-BE49-F238E27FC236}">
                <a16:creationId xmlns:a16="http://schemas.microsoft.com/office/drawing/2014/main" id="{4DD2CFA9-CB9B-259D-50C2-318682B9DB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6" name="Text Placeholder 5">
            <a:extLst>
              <a:ext uri="{FF2B5EF4-FFF2-40B4-BE49-F238E27FC236}">
                <a16:creationId xmlns:a16="http://schemas.microsoft.com/office/drawing/2014/main" id="{55ABA018-539C-5E6A-715A-422F690A62E0}"/>
              </a:ext>
            </a:extLst>
          </p:cNvPr>
          <p:cNvSpPr>
            <a:spLocks noGrp="1"/>
          </p:cNvSpPr>
          <p:nvPr>
            <p:ph type="body" idx="1"/>
          </p:nvPr>
        </p:nvSpPr>
        <p:spPr/>
        <p:txBody>
          <a:bodyPr/>
          <a:lstStyle/>
          <a:p>
            <a:endParaRPr lang="en-US"/>
          </a:p>
        </p:txBody>
      </p:sp>
      <p:sp>
        <p:nvSpPr>
          <p:cNvPr id="5" name="TextBox 4">
            <a:extLst>
              <a:ext uri="{FF2B5EF4-FFF2-40B4-BE49-F238E27FC236}">
                <a16:creationId xmlns:a16="http://schemas.microsoft.com/office/drawing/2014/main" id="{C48D7F13-9AA1-B247-4C21-98EEA0454FEA}"/>
              </a:ext>
            </a:extLst>
          </p:cNvPr>
          <p:cNvSpPr txBox="1"/>
          <p:nvPr/>
        </p:nvSpPr>
        <p:spPr>
          <a:xfrm>
            <a:off x="980500" y="3305222"/>
            <a:ext cx="15421100" cy="1938992"/>
          </a:xfrm>
          <a:prstGeom prst="rect">
            <a:avLst/>
          </a:prstGeom>
          <a:noFill/>
        </p:spPr>
        <p:txBody>
          <a:bodyPr wrap="square" rtlCol="0">
            <a:spAutoFit/>
          </a:bodyPr>
          <a:lstStyle/>
          <a:p>
            <a:r>
              <a:rPr lang="en-US" sz="4000">
                <a:solidFill>
                  <a:srgbClr val="58595B"/>
                </a:solidFill>
                <a:latin typeface="Open Sans" panose="020B0606030504020204" pitchFamily="34" charset="0"/>
                <a:ea typeface="Open Sans" panose="020B0606030504020204" pitchFamily="34" charset="0"/>
                <a:cs typeface="Open Sans" panose="020B0606030504020204" pitchFamily="34" charset="0"/>
              </a:rPr>
              <a:t>Monterey County streets and trails are </a:t>
            </a:r>
            <a:r>
              <a:rPr lang="en-US" sz="4000" b="1">
                <a:solidFill>
                  <a:schemeClr val="accent3"/>
                </a:solidFill>
                <a:latin typeface="Open Sans" panose="020B0606030504020204" pitchFamily="34" charset="0"/>
                <a:ea typeface="Open Sans" panose="020B0606030504020204" pitchFamily="34" charset="0"/>
                <a:cs typeface="Open Sans" panose="020B0606030504020204" pitchFamily="34" charset="0"/>
              </a:rPr>
              <a:t>safer, more accessible, and more connected</a:t>
            </a:r>
            <a:r>
              <a:rPr lang="en-US" sz="4000">
                <a:solidFill>
                  <a:srgbClr val="58595B"/>
                </a:solidFill>
                <a:latin typeface="Open Sans" panose="020B0606030504020204" pitchFamily="34" charset="0"/>
                <a:ea typeface="Open Sans" panose="020B0606030504020204" pitchFamily="34" charset="0"/>
                <a:cs typeface="Open Sans" panose="020B0606030504020204" pitchFamily="34" charset="0"/>
              </a:rPr>
              <a:t> for people of all ages and abilities who walk, bike, or use other forms of active transportation.</a:t>
            </a:r>
          </a:p>
        </p:txBody>
      </p:sp>
      <p:pic>
        <p:nvPicPr>
          <p:cNvPr id="8" name="Picture 7">
            <a:extLst>
              <a:ext uri="{FF2B5EF4-FFF2-40B4-BE49-F238E27FC236}">
                <a16:creationId xmlns:a16="http://schemas.microsoft.com/office/drawing/2014/main" id="{DA20687E-3DD2-EDB9-F5D3-A0949B9B7E96}"/>
              </a:ext>
            </a:extLst>
          </p:cNvPr>
          <p:cNvPicPr>
            <a:picLocks noChangeAspect="1"/>
          </p:cNvPicPr>
          <p:nvPr/>
        </p:nvPicPr>
        <p:blipFill>
          <a:blip r:embed="rId2"/>
          <a:stretch>
            <a:fillRect/>
          </a:stretch>
        </p:blipFill>
        <p:spPr>
          <a:xfrm>
            <a:off x="2411043" y="5844242"/>
            <a:ext cx="12560013" cy="3172207"/>
          </a:xfrm>
          <a:prstGeom prst="rect">
            <a:avLst/>
          </a:prstGeom>
        </p:spPr>
      </p:pic>
    </p:spTree>
    <p:extLst>
      <p:ext uri="{BB962C8B-B14F-4D97-AF65-F5344CB8AC3E}">
        <p14:creationId xmlns:p14="http://schemas.microsoft.com/office/powerpoint/2010/main" val="1301926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CB816B-C0E6-212D-C748-05E3EF2502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5" name="Slide Number Placeholder 4">
            <a:extLst>
              <a:ext uri="{FF2B5EF4-FFF2-40B4-BE49-F238E27FC236}">
                <a16:creationId xmlns:a16="http://schemas.microsoft.com/office/drawing/2014/main" id="{B2677E0B-1B90-3779-379A-66922F159538}"/>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7" name="Title 1">
            <a:extLst>
              <a:ext uri="{FF2B5EF4-FFF2-40B4-BE49-F238E27FC236}">
                <a16:creationId xmlns:a16="http://schemas.microsoft.com/office/drawing/2014/main" id="{2966A264-29A3-F9E2-22F5-923F563022F8}"/>
              </a:ext>
            </a:extLst>
          </p:cNvPr>
          <p:cNvSpPr txBox="1">
            <a:spLocks/>
          </p:cNvSpPr>
          <p:nvPr/>
        </p:nvSpPr>
        <p:spPr>
          <a:xfrm>
            <a:off x="919112" y="1024898"/>
            <a:ext cx="16449773" cy="892395"/>
          </a:xfrm>
          <a:prstGeom prst="rect">
            <a:avLst/>
          </a:prstGeom>
          <a:noFill/>
          <a:ln>
            <a:noFill/>
          </a:ln>
        </p:spPr>
        <p:txBody>
          <a:bodyPr spcFirstLastPara="1" wrap="square" lIns="182850" tIns="182850" rIns="182850" bIns="182850" anchor="t" anchorCtr="0">
            <a:normAutofit fontScale="75000" lnSpcReduction="2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1pPr>
            <a:lvl2pPr marR="0" lvl="1"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2pPr>
            <a:lvl3pPr marR="0" lvl="2"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3pPr>
            <a:lvl4pPr marR="0" lvl="3"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4pPr>
            <a:lvl5pPr marR="0" lvl="4"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5pPr>
            <a:lvl6pPr marR="0" lvl="5"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6pPr>
            <a:lvl7pPr marR="0" lvl="6"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7pPr>
            <a:lvl8pPr marR="0" lvl="7"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8pPr>
            <a:lvl9pPr marR="0" lvl="8" algn="l" rtl="0" eaLnBrk="1" hangingPunct="1">
              <a:lnSpc>
                <a:spcPct val="100000"/>
              </a:lnSpc>
              <a:spcBef>
                <a:spcPts val="0"/>
              </a:spcBef>
              <a:spcAft>
                <a:spcPts val="0"/>
              </a:spcAft>
              <a:buClr>
                <a:srgbClr val="4C4C4E"/>
              </a:buClr>
              <a:buSzPts val="5600"/>
              <a:buFont typeface="Open Sans"/>
              <a:buNone/>
              <a:defRPr sz="5600" b="1" i="0" u="none" strike="noStrike" cap="none">
                <a:solidFill>
                  <a:srgbClr val="4C4C4E"/>
                </a:solidFill>
                <a:latin typeface="Open Sans"/>
                <a:ea typeface="Open Sans"/>
                <a:cs typeface="Open Sans"/>
                <a:sym typeface="Open Sans"/>
              </a:defRPr>
            </a:lvl9pPr>
          </a:lstStyle>
          <a:p>
            <a:r>
              <a:rPr lang="en-US" sz="5550"/>
              <a:t>What We Want to Know From the Analysis</a:t>
            </a:r>
          </a:p>
        </p:txBody>
      </p:sp>
      <p:sp>
        <p:nvSpPr>
          <p:cNvPr id="8" name="Picture Placeholder 31">
            <a:extLst>
              <a:ext uri="{FF2B5EF4-FFF2-40B4-BE49-F238E27FC236}">
                <a16:creationId xmlns:a16="http://schemas.microsoft.com/office/drawing/2014/main" id="{DE35701B-A342-BFA5-05AF-1A09230DA2BB}"/>
              </a:ext>
            </a:extLst>
          </p:cNvPr>
          <p:cNvSpPr txBox="1">
            <a:spLocks/>
          </p:cNvSpPr>
          <p:nvPr/>
        </p:nvSpPr>
        <p:spPr>
          <a:xfrm>
            <a:off x="914401" y="2185987"/>
            <a:ext cx="3813713" cy="3486150"/>
          </a:xfrm>
          <a:prstGeom prst="rect">
            <a:avLst/>
          </a:prstGeom>
          <a:solidFill>
            <a:srgbClr val="F2F2F2">
              <a:alpha val="50196"/>
            </a:srgbClr>
          </a:solidFill>
          <a:ln>
            <a:noFill/>
          </a:ln>
        </p:spPr>
        <p:txBody>
          <a:bodyPr>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a:solidFill>
                  <a:schemeClr val="tx1"/>
                </a:solidFill>
                <a:latin typeface="Open Sans" panose="020B0606030504020204" pitchFamily="2" charset="0"/>
                <a:ea typeface="Open Sans" panose="020B0606030504020204" pitchFamily="2" charset="0"/>
                <a:cs typeface="Open Sans" panose="020B0606030504020204" pitchFamily="2" charset="0"/>
              </a:rPr>
              <a:t>Where are people uncomfortable walking, biking, or rolling?</a:t>
            </a:r>
          </a:p>
          <a:p>
            <a:pPr marL="274320"/>
            <a:endParaRPr lang="en-US" sz="3000">
              <a:solidFill>
                <a:schemeClr val="tx1"/>
              </a:solidFill>
            </a:endParaRPr>
          </a:p>
        </p:txBody>
      </p:sp>
      <p:sp>
        <p:nvSpPr>
          <p:cNvPr id="9" name="Picture Placeholder 32">
            <a:extLst>
              <a:ext uri="{FF2B5EF4-FFF2-40B4-BE49-F238E27FC236}">
                <a16:creationId xmlns:a16="http://schemas.microsoft.com/office/drawing/2014/main" id="{04865150-6453-68EC-4BC7-D9DDDF68BE25}"/>
              </a:ext>
            </a:extLst>
          </p:cNvPr>
          <p:cNvSpPr txBox="1">
            <a:spLocks/>
          </p:cNvSpPr>
          <p:nvPr/>
        </p:nvSpPr>
        <p:spPr>
          <a:xfrm>
            <a:off x="5129576" y="2185987"/>
            <a:ext cx="3813713" cy="3486150"/>
          </a:xfrm>
          <a:prstGeom prst="rect">
            <a:avLst/>
          </a:prstGeom>
          <a:solidFill>
            <a:srgbClr val="F2F2F2">
              <a:alpha val="50196"/>
            </a:srgbClr>
          </a:solidFill>
          <a:ln>
            <a:noFill/>
          </a:ln>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a:solidFill>
                  <a:schemeClr val="tx1"/>
                </a:solidFill>
                <a:latin typeface="Open Sans" panose="020B0606030504020204" pitchFamily="2" charset="0"/>
                <a:ea typeface="Open Sans" panose="020B0606030504020204" pitchFamily="2" charset="0"/>
                <a:cs typeface="Open Sans" panose="020B0606030504020204" pitchFamily="2" charset="0"/>
              </a:rPr>
              <a:t>Where do people want to walk, bike, or roll that they don’t today?</a:t>
            </a:r>
          </a:p>
          <a:p>
            <a:pPr marL="274320"/>
            <a:endParaRPr lang="en-US" sz="3000">
              <a:solidFill>
                <a:schemeClr val="tx1"/>
              </a:solidFill>
            </a:endParaRPr>
          </a:p>
        </p:txBody>
      </p:sp>
      <p:sp>
        <p:nvSpPr>
          <p:cNvPr id="10" name="Picture Placeholder 33">
            <a:extLst>
              <a:ext uri="{FF2B5EF4-FFF2-40B4-BE49-F238E27FC236}">
                <a16:creationId xmlns:a16="http://schemas.microsoft.com/office/drawing/2014/main" id="{4AE74D00-1189-27A7-A95D-303BACF13347}"/>
              </a:ext>
            </a:extLst>
          </p:cNvPr>
          <p:cNvSpPr txBox="1">
            <a:spLocks/>
          </p:cNvSpPr>
          <p:nvPr/>
        </p:nvSpPr>
        <p:spPr>
          <a:xfrm>
            <a:off x="9344752" y="2185987"/>
            <a:ext cx="3813713" cy="3486150"/>
          </a:xfrm>
          <a:prstGeom prst="rect">
            <a:avLst/>
          </a:prstGeom>
          <a:solidFill>
            <a:srgbClr val="F2F2F2">
              <a:alpha val="50196"/>
            </a:srgbClr>
          </a:solidFill>
          <a:ln>
            <a:noFill/>
          </a:ln>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a:solidFill>
                  <a:schemeClr val="tx1"/>
                </a:solidFill>
                <a:latin typeface="Open Sans" panose="020B0606030504020204" pitchFamily="2" charset="0"/>
                <a:ea typeface="Open Sans" panose="020B0606030504020204" pitchFamily="2" charset="0"/>
                <a:cs typeface="Open Sans" panose="020B0606030504020204" pitchFamily="2" charset="0"/>
              </a:rPr>
              <a:t>Where do people want to go?</a:t>
            </a:r>
          </a:p>
          <a:p>
            <a:pPr marL="274320"/>
            <a:endParaRPr lang="en-US" sz="3000">
              <a:solidFill>
                <a:schemeClr val="tx1"/>
              </a:solidFill>
            </a:endParaRPr>
          </a:p>
          <a:p>
            <a:pPr marL="274320"/>
            <a:endParaRPr lang="en-US" sz="3000">
              <a:solidFill>
                <a:schemeClr val="tx1"/>
              </a:solidFill>
            </a:endParaRPr>
          </a:p>
        </p:txBody>
      </p:sp>
      <p:sp>
        <p:nvSpPr>
          <p:cNvPr id="11" name="Picture Placeholder 34">
            <a:extLst>
              <a:ext uri="{FF2B5EF4-FFF2-40B4-BE49-F238E27FC236}">
                <a16:creationId xmlns:a16="http://schemas.microsoft.com/office/drawing/2014/main" id="{985E3DC2-2B7D-1260-E382-68455B3AB9C4}"/>
              </a:ext>
            </a:extLst>
          </p:cNvPr>
          <p:cNvSpPr txBox="1">
            <a:spLocks/>
          </p:cNvSpPr>
          <p:nvPr/>
        </p:nvSpPr>
        <p:spPr>
          <a:xfrm>
            <a:off x="13559927" y="2214563"/>
            <a:ext cx="3813713" cy="3486150"/>
          </a:xfrm>
          <a:prstGeom prst="rect">
            <a:avLst/>
          </a:prstGeom>
          <a:solidFill>
            <a:srgbClr val="F2F2F2">
              <a:alpha val="50196"/>
            </a:srgbClr>
          </a:solidFill>
          <a:ln>
            <a:noFill/>
          </a:ln>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a:solidFill>
                  <a:schemeClr val="tx1"/>
                </a:solidFill>
                <a:latin typeface="Open Sans" panose="020B0606030504020204" pitchFamily="2" charset="0"/>
                <a:ea typeface="Open Sans" panose="020B0606030504020204" pitchFamily="2" charset="0"/>
                <a:cs typeface="Open Sans" panose="020B0606030504020204" pitchFamily="2" charset="0"/>
              </a:rPr>
              <a:t>What improvements  have the biggest impact?</a:t>
            </a:r>
          </a:p>
          <a:p>
            <a:pPr marL="274320"/>
            <a:endParaRPr lang="en-US" sz="3000">
              <a:solidFill>
                <a:schemeClr val="tx1"/>
              </a:solidFill>
            </a:endParaRPr>
          </a:p>
        </p:txBody>
      </p:sp>
      <p:sp>
        <p:nvSpPr>
          <p:cNvPr id="12" name="TextBox 11">
            <a:extLst>
              <a:ext uri="{FF2B5EF4-FFF2-40B4-BE49-F238E27FC236}">
                <a16:creationId xmlns:a16="http://schemas.microsoft.com/office/drawing/2014/main" id="{DAA57F48-FE37-28DF-0CDD-B99D3DE8EC70}"/>
              </a:ext>
            </a:extLst>
          </p:cNvPr>
          <p:cNvSpPr txBox="1"/>
          <p:nvPr/>
        </p:nvSpPr>
        <p:spPr>
          <a:xfrm>
            <a:off x="6249776" y="8355793"/>
            <a:ext cx="2716671" cy="400110"/>
          </a:xfrm>
          <a:prstGeom prst="rect">
            <a:avLst/>
          </a:prstGeom>
          <a:noFill/>
        </p:spPr>
        <p:txBody>
          <a:bodyPr wrap="square" anchor="ctr">
            <a:spAutoFit/>
          </a:bodyPr>
          <a:lstStyle/>
          <a:p>
            <a:pPr defTabSz="1371600">
              <a:spcBef>
                <a:spcPts val="1500"/>
              </a:spcBef>
              <a:buClrTx/>
              <a:defRPr/>
            </a:pPr>
            <a:r>
              <a:rPr lang="en-US" sz="2000" kern="12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Short Trip Potential</a:t>
            </a:r>
          </a:p>
        </p:txBody>
      </p:sp>
      <p:sp>
        <p:nvSpPr>
          <p:cNvPr id="13" name="TextBox 12">
            <a:extLst>
              <a:ext uri="{FF2B5EF4-FFF2-40B4-BE49-F238E27FC236}">
                <a16:creationId xmlns:a16="http://schemas.microsoft.com/office/drawing/2014/main" id="{DA120F96-D36F-8837-9BCE-C05F9B69E6F0}"/>
              </a:ext>
            </a:extLst>
          </p:cNvPr>
          <p:cNvSpPr txBox="1"/>
          <p:nvPr/>
        </p:nvSpPr>
        <p:spPr>
          <a:xfrm>
            <a:off x="10632323" y="8355793"/>
            <a:ext cx="2600454" cy="400110"/>
          </a:xfrm>
          <a:prstGeom prst="rect">
            <a:avLst/>
          </a:prstGeom>
          <a:noFill/>
        </p:spPr>
        <p:txBody>
          <a:bodyPr wrap="square" anchor="ctr">
            <a:spAutoFit/>
          </a:bodyPr>
          <a:lstStyle/>
          <a:p>
            <a:pPr defTabSz="1371600">
              <a:spcBef>
                <a:spcPts val="1500"/>
              </a:spcBef>
              <a:buClrTx/>
              <a:defRPr/>
            </a:pPr>
            <a:r>
              <a:rPr lang="en-US" sz="2000" kern="12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Travel Sheds</a:t>
            </a:r>
          </a:p>
        </p:txBody>
      </p:sp>
      <p:sp>
        <p:nvSpPr>
          <p:cNvPr id="14" name="TextBox 13">
            <a:extLst>
              <a:ext uri="{FF2B5EF4-FFF2-40B4-BE49-F238E27FC236}">
                <a16:creationId xmlns:a16="http://schemas.microsoft.com/office/drawing/2014/main" id="{55CC2557-7FEA-5094-32EA-42EE899B9E7A}"/>
              </a:ext>
            </a:extLst>
          </p:cNvPr>
          <p:cNvSpPr txBox="1"/>
          <p:nvPr/>
        </p:nvSpPr>
        <p:spPr>
          <a:xfrm>
            <a:off x="14668500" y="8364866"/>
            <a:ext cx="2347621" cy="400110"/>
          </a:xfrm>
          <a:prstGeom prst="rect">
            <a:avLst/>
          </a:prstGeom>
          <a:noFill/>
        </p:spPr>
        <p:txBody>
          <a:bodyPr wrap="square" anchor="ctr">
            <a:spAutoFit/>
          </a:bodyPr>
          <a:lstStyle/>
          <a:p>
            <a:pPr defTabSz="1371600">
              <a:spcBef>
                <a:spcPts val="1500"/>
              </a:spcBef>
              <a:buClrTx/>
              <a:defRPr/>
            </a:pPr>
            <a:r>
              <a:rPr lang="en-US" sz="2000" kern="12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Community Input</a:t>
            </a:r>
          </a:p>
        </p:txBody>
      </p:sp>
      <p:sp>
        <p:nvSpPr>
          <p:cNvPr id="15" name="Text Placeholder 2">
            <a:extLst>
              <a:ext uri="{FF2B5EF4-FFF2-40B4-BE49-F238E27FC236}">
                <a16:creationId xmlns:a16="http://schemas.microsoft.com/office/drawing/2014/main" id="{0361759B-7AFF-72BF-C96B-8616DFB09CDD}"/>
              </a:ext>
            </a:extLst>
          </p:cNvPr>
          <p:cNvSpPr>
            <a:spLocks noGrp="1"/>
          </p:cNvSpPr>
          <p:nvPr>
            <p:ph type="body" idx="1"/>
          </p:nvPr>
        </p:nvSpPr>
        <p:spPr>
          <a:xfrm>
            <a:off x="1271879" y="8322675"/>
            <a:ext cx="3312021" cy="466344"/>
          </a:xfrm>
        </p:spPr>
        <p:txBody>
          <a:bodyPr anchor="ctr">
            <a:noAutofit/>
          </a:bodyPr>
          <a:lstStyle/>
          <a:p>
            <a:pPr marL="0" indent="0">
              <a:buNone/>
            </a:pPr>
            <a:r>
              <a:rPr lang="en-US" sz="2000" b="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Level of Traffic Stress</a:t>
            </a:r>
          </a:p>
        </p:txBody>
      </p:sp>
      <p:sp>
        <p:nvSpPr>
          <p:cNvPr id="16" name="Oval 15">
            <a:extLst>
              <a:ext uri="{FF2B5EF4-FFF2-40B4-BE49-F238E27FC236}">
                <a16:creationId xmlns:a16="http://schemas.microsoft.com/office/drawing/2014/main" id="{1A4D8B98-3CA9-606E-34D0-62BD66239118}"/>
              </a:ext>
            </a:extLst>
          </p:cNvPr>
          <p:cNvSpPr/>
          <p:nvPr/>
        </p:nvSpPr>
        <p:spPr>
          <a:xfrm>
            <a:off x="900404" y="8356012"/>
            <a:ext cx="404630" cy="40463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17" name="Oval 16">
            <a:extLst>
              <a:ext uri="{FF2B5EF4-FFF2-40B4-BE49-F238E27FC236}">
                <a16:creationId xmlns:a16="http://schemas.microsoft.com/office/drawing/2014/main" id="{54C21F44-0242-59D8-5EF7-51F3E0E0A589}"/>
              </a:ext>
            </a:extLst>
          </p:cNvPr>
          <p:cNvSpPr/>
          <p:nvPr/>
        </p:nvSpPr>
        <p:spPr>
          <a:xfrm>
            <a:off x="5803087" y="8355793"/>
            <a:ext cx="404630" cy="40463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18" name="Oval 17">
            <a:extLst>
              <a:ext uri="{FF2B5EF4-FFF2-40B4-BE49-F238E27FC236}">
                <a16:creationId xmlns:a16="http://schemas.microsoft.com/office/drawing/2014/main" id="{9337DB78-22E7-65E3-F418-F920EE654577}"/>
              </a:ext>
            </a:extLst>
          </p:cNvPr>
          <p:cNvSpPr/>
          <p:nvPr/>
        </p:nvSpPr>
        <p:spPr>
          <a:xfrm>
            <a:off x="10199855" y="8355793"/>
            <a:ext cx="404630" cy="40463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19" name="Oval 18">
            <a:extLst>
              <a:ext uri="{FF2B5EF4-FFF2-40B4-BE49-F238E27FC236}">
                <a16:creationId xmlns:a16="http://schemas.microsoft.com/office/drawing/2014/main" id="{480C3323-4E26-60CD-C7F1-DF2A12501F3B}"/>
              </a:ext>
            </a:extLst>
          </p:cNvPr>
          <p:cNvSpPr/>
          <p:nvPr/>
        </p:nvSpPr>
        <p:spPr>
          <a:xfrm>
            <a:off x="14189962" y="8359032"/>
            <a:ext cx="404630" cy="40463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grpSp>
        <p:nvGrpSpPr>
          <p:cNvPr id="20" name="Group 19">
            <a:extLst>
              <a:ext uri="{FF2B5EF4-FFF2-40B4-BE49-F238E27FC236}">
                <a16:creationId xmlns:a16="http://schemas.microsoft.com/office/drawing/2014/main" id="{7D7217CC-509B-740E-33FB-BC3B87603969}"/>
              </a:ext>
            </a:extLst>
          </p:cNvPr>
          <p:cNvGrpSpPr/>
          <p:nvPr/>
        </p:nvGrpSpPr>
        <p:grpSpPr>
          <a:xfrm>
            <a:off x="1171575" y="5137606"/>
            <a:ext cx="1606026" cy="404630"/>
            <a:chOff x="781050" y="3429000"/>
            <a:chExt cx="1070684" cy="269753"/>
          </a:xfrm>
        </p:grpSpPr>
        <p:sp>
          <p:nvSpPr>
            <p:cNvPr id="21" name="Oval 20">
              <a:extLst>
                <a:ext uri="{FF2B5EF4-FFF2-40B4-BE49-F238E27FC236}">
                  <a16:creationId xmlns:a16="http://schemas.microsoft.com/office/drawing/2014/main" id="{151C2AB9-83EC-C3FE-0BDC-9AFACD3115CE}"/>
                </a:ext>
              </a:extLst>
            </p:cNvPr>
            <p:cNvSpPr/>
            <p:nvPr/>
          </p:nvSpPr>
          <p:spPr>
            <a:xfrm>
              <a:off x="1185681" y="3429000"/>
              <a:ext cx="269753" cy="26975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22" name="Oval 21">
              <a:extLst>
                <a:ext uri="{FF2B5EF4-FFF2-40B4-BE49-F238E27FC236}">
                  <a16:creationId xmlns:a16="http://schemas.microsoft.com/office/drawing/2014/main" id="{6D346138-5194-E5FF-29E5-1935D53ACA57}"/>
                </a:ext>
              </a:extLst>
            </p:cNvPr>
            <p:cNvSpPr/>
            <p:nvPr/>
          </p:nvSpPr>
          <p:spPr>
            <a:xfrm>
              <a:off x="781050" y="3429000"/>
              <a:ext cx="269753" cy="2697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23" name="Oval 22">
              <a:extLst>
                <a:ext uri="{FF2B5EF4-FFF2-40B4-BE49-F238E27FC236}">
                  <a16:creationId xmlns:a16="http://schemas.microsoft.com/office/drawing/2014/main" id="{0172D7BE-58F5-FF5E-7630-30A92D1C319F}"/>
                </a:ext>
              </a:extLst>
            </p:cNvPr>
            <p:cNvSpPr/>
            <p:nvPr/>
          </p:nvSpPr>
          <p:spPr>
            <a:xfrm>
              <a:off x="1581981" y="3429000"/>
              <a:ext cx="269753" cy="26975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grpSp>
      <p:grpSp>
        <p:nvGrpSpPr>
          <p:cNvPr id="24" name="Group 23">
            <a:extLst>
              <a:ext uri="{FF2B5EF4-FFF2-40B4-BE49-F238E27FC236}">
                <a16:creationId xmlns:a16="http://schemas.microsoft.com/office/drawing/2014/main" id="{9E07856A-E1A3-E573-4413-1A127AE3E784}"/>
              </a:ext>
            </a:extLst>
          </p:cNvPr>
          <p:cNvGrpSpPr/>
          <p:nvPr/>
        </p:nvGrpSpPr>
        <p:grpSpPr>
          <a:xfrm>
            <a:off x="9599864" y="5137606"/>
            <a:ext cx="1616310" cy="404630"/>
            <a:chOff x="6252144" y="3429000"/>
            <a:chExt cx="1077540" cy="269753"/>
          </a:xfrm>
        </p:grpSpPr>
        <p:sp>
          <p:nvSpPr>
            <p:cNvPr id="25" name="Oval 24">
              <a:extLst>
                <a:ext uri="{FF2B5EF4-FFF2-40B4-BE49-F238E27FC236}">
                  <a16:creationId xmlns:a16="http://schemas.microsoft.com/office/drawing/2014/main" id="{92251147-10A4-4F94-5572-C64FB400455E}"/>
                </a:ext>
              </a:extLst>
            </p:cNvPr>
            <p:cNvSpPr/>
            <p:nvPr/>
          </p:nvSpPr>
          <p:spPr>
            <a:xfrm>
              <a:off x="6656037" y="3429000"/>
              <a:ext cx="269753" cy="26975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26" name="Oval 25">
              <a:extLst>
                <a:ext uri="{FF2B5EF4-FFF2-40B4-BE49-F238E27FC236}">
                  <a16:creationId xmlns:a16="http://schemas.microsoft.com/office/drawing/2014/main" id="{F796D0E4-1FCD-1265-311A-24539F38AEF8}"/>
                </a:ext>
              </a:extLst>
            </p:cNvPr>
            <p:cNvSpPr/>
            <p:nvPr/>
          </p:nvSpPr>
          <p:spPr>
            <a:xfrm>
              <a:off x="6252144" y="3429000"/>
              <a:ext cx="269753" cy="26975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27" name="Oval 26">
              <a:extLst>
                <a:ext uri="{FF2B5EF4-FFF2-40B4-BE49-F238E27FC236}">
                  <a16:creationId xmlns:a16="http://schemas.microsoft.com/office/drawing/2014/main" id="{1CDE45B6-BCDB-870F-45F8-B6C4A915E883}"/>
                </a:ext>
              </a:extLst>
            </p:cNvPr>
            <p:cNvSpPr/>
            <p:nvPr/>
          </p:nvSpPr>
          <p:spPr>
            <a:xfrm>
              <a:off x="7059931" y="3429000"/>
              <a:ext cx="269753" cy="26975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grpSp>
      <p:grpSp>
        <p:nvGrpSpPr>
          <p:cNvPr id="28" name="Group 27">
            <a:extLst>
              <a:ext uri="{FF2B5EF4-FFF2-40B4-BE49-F238E27FC236}">
                <a16:creationId xmlns:a16="http://schemas.microsoft.com/office/drawing/2014/main" id="{BCF9D57B-575E-45A9-EAF5-1CDCB2728C18}"/>
              </a:ext>
            </a:extLst>
          </p:cNvPr>
          <p:cNvGrpSpPr/>
          <p:nvPr/>
        </p:nvGrpSpPr>
        <p:grpSpPr>
          <a:xfrm>
            <a:off x="13770558" y="5137611"/>
            <a:ext cx="2250800" cy="423172"/>
            <a:chOff x="9193565" y="3416639"/>
            <a:chExt cx="1500533" cy="282114"/>
          </a:xfrm>
        </p:grpSpPr>
        <p:sp>
          <p:nvSpPr>
            <p:cNvPr id="29" name="Oval 28">
              <a:extLst>
                <a:ext uri="{FF2B5EF4-FFF2-40B4-BE49-F238E27FC236}">
                  <a16:creationId xmlns:a16="http://schemas.microsoft.com/office/drawing/2014/main" id="{8CD16009-33B5-4D60-E508-53129C00C5AE}"/>
                </a:ext>
              </a:extLst>
            </p:cNvPr>
            <p:cNvSpPr/>
            <p:nvPr/>
          </p:nvSpPr>
          <p:spPr>
            <a:xfrm>
              <a:off x="9611598" y="3429000"/>
              <a:ext cx="269753" cy="26975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30" name="Oval 29">
              <a:extLst>
                <a:ext uri="{FF2B5EF4-FFF2-40B4-BE49-F238E27FC236}">
                  <a16:creationId xmlns:a16="http://schemas.microsoft.com/office/drawing/2014/main" id="{8DDCFBBC-C85B-80A1-4F67-BD86C365E353}"/>
                </a:ext>
              </a:extLst>
            </p:cNvPr>
            <p:cNvSpPr/>
            <p:nvPr/>
          </p:nvSpPr>
          <p:spPr>
            <a:xfrm>
              <a:off x="9193565" y="3429000"/>
              <a:ext cx="269753" cy="2697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31" name="Oval 30">
              <a:extLst>
                <a:ext uri="{FF2B5EF4-FFF2-40B4-BE49-F238E27FC236}">
                  <a16:creationId xmlns:a16="http://schemas.microsoft.com/office/drawing/2014/main" id="{CF21ED47-98A7-4FF4-16F6-126C67B778E4}"/>
                </a:ext>
              </a:extLst>
            </p:cNvPr>
            <p:cNvSpPr/>
            <p:nvPr/>
          </p:nvSpPr>
          <p:spPr>
            <a:xfrm>
              <a:off x="10029631" y="3429000"/>
              <a:ext cx="269753" cy="26975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32" name="Oval 31">
              <a:extLst>
                <a:ext uri="{FF2B5EF4-FFF2-40B4-BE49-F238E27FC236}">
                  <a16:creationId xmlns:a16="http://schemas.microsoft.com/office/drawing/2014/main" id="{297812C4-C73C-F1DC-EA73-784DF6B24C62}"/>
                </a:ext>
              </a:extLst>
            </p:cNvPr>
            <p:cNvSpPr/>
            <p:nvPr/>
          </p:nvSpPr>
          <p:spPr>
            <a:xfrm>
              <a:off x="10424345" y="3416639"/>
              <a:ext cx="269753" cy="26975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grpSp>
      <p:grpSp>
        <p:nvGrpSpPr>
          <p:cNvPr id="33" name="Group 32">
            <a:extLst>
              <a:ext uri="{FF2B5EF4-FFF2-40B4-BE49-F238E27FC236}">
                <a16:creationId xmlns:a16="http://schemas.microsoft.com/office/drawing/2014/main" id="{26ABE8EB-EA0D-9A6F-EE5C-FDCF5749C864}"/>
              </a:ext>
            </a:extLst>
          </p:cNvPr>
          <p:cNvGrpSpPr/>
          <p:nvPr/>
        </p:nvGrpSpPr>
        <p:grpSpPr>
          <a:xfrm>
            <a:off x="5404711" y="5119064"/>
            <a:ext cx="2250800" cy="423172"/>
            <a:chOff x="9193565" y="3416639"/>
            <a:chExt cx="1500533" cy="282114"/>
          </a:xfrm>
        </p:grpSpPr>
        <p:sp>
          <p:nvSpPr>
            <p:cNvPr id="34" name="Oval 33">
              <a:extLst>
                <a:ext uri="{FF2B5EF4-FFF2-40B4-BE49-F238E27FC236}">
                  <a16:creationId xmlns:a16="http://schemas.microsoft.com/office/drawing/2014/main" id="{B8039A0D-AC5C-3560-3E23-FA997A5081B8}"/>
                </a:ext>
              </a:extLst>
            </p:cNvPr>
            <p:cNvSpPr/>
            <p:nvPr/>
          </p:nvSpPr>
          <p:spPr>
            <a:xfrm>
              <a:off x="9611598" y="3429000"/>
              <a:ext cx="269753" cy="26975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35" name="Oval 34">
              <a:extLst>
                <a:ext uri="{FF2B5EF4-FFF2-40B4-BE49-F238E27FC236}">
                  <a16:creationId xmlns:a16="http://schemas.microsoft.com/office/drawing/2014/main" id="{AC3FFD72-772D-755A-D662-13F7099793B3}"/>
                </a:ext>
              </a:extLst>
            </p:cNvPr>
            <p:cNvSpPr/>
            <p:nvPr/>
          </p:nvSpPr>
          <p:spPr>
            <a:xfrm>
              <a:off x="9193565" y="3429000"/>
              <a:ext cx="269753" cy="2697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36" name="Oval 35">
              <a:extLst>
                <a:ext uri="{FF2B5EF4-FFF2-40B4-BE49-F238E27FC236}">
                  <a16:creationId xmlns:a16="http://schemas.microsoft.com/office/drawing/2014/main" id="{CB9F9CFF-97CF-ACCD-6D5C-099A3C237CE2}"/>
                </a:ext>
              </a:extLst>
            </p:cNvPr>
            <p:cNvSpPr/>
            <p:nvPr/>
          </p:nvSpPr>
          <p:spPr>
            <a:xfrm>
              <a:off x="10029631" y="3429000"/>
              <a:ext cx="269753" cy="26975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sp>
          <p:nvSpPr>
            <p:cNvPr id="37" name="Oval 36">
              <a:extLst>
                <a:ext uri="{FF2B5EF4-FFF2-40B4-BE49-F238E27FC236}">
                  <a16:creationId xmlns:a16="http://schemas.microsoft.com/office/drawing/2014/main" id="{11389600-46EC-BE20-3F55-34225C55D2A8}"/>
                </a:ext>
              </a:extLst>
            </p:cNvPr>
            <p:cNvSpPr/>
            <p:nvPr/>
          </p:nvSpPr>
          <p:spPr>
            <a:xfrm>
              <a:off x="10424345" y="3416639"/>
              <a:ext cx="269753" cy="26975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p>
          </p:txBody>
        </p:sp>
      </p:grpSp>
    </p:spTree>
    <p:extLst>
      <p:ext uri="{BB962C8B-B14F-4D97-AF65-F5344CB8AC3E}">
        <p14:creationId xmlns:p14="http://schemas.microsoft.com/office/powerpoint/2010/main" val="1486263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C104-D5A3-21BE-DCA4-17E5E5676BA5}"/>
              </a:ext>
            </a:extLst>
          </p:cNvPr>
          <p:cNvSpPr>
            <a:spLocks noGrp="1"/>
          </p:cNvSpPr>
          <p:nvPr>
            <p:ph type="title"/>
          </p:nvPr>
        </p:nvSpPr>
        <p:spPr/>
        <p:txBody>
          <a:bodyPr/>
          <a:lstStyle/>
          <a:p>
            <a:r>
              <a:rPr lang="en-US"/>
              <a:t>A Comfortable Network</a:t>
            </a:r>
          </a:p>
        </p:txBody>
      </p:sp>
      <p:sp>
        <p:nvSpPr>
          <p:cNvPr id="3" name="Slide Number Placeholder 2">
            <a:extLst>
              <a:ext uri="{FF2B5EF4-FFF2-40B4-BE49-F238E27FC236}">
                <a16:creationId xmlns:a16="http://schemas.microsoft.com/office/drawing/2014/main" id="{D346BC80-B033-1468-3108-CD4500AF03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4" name="Text Placeholder 3">
            <a:extLst>
              <a:ext uri="{FF2B5EF4-FFF2-40B4-BE49-F238E27FC236}">
                <a16:creationId xmlns:a16="http://schemas.microsoft.com/office/drawing/2014/main" id="{AD287477-8BEC-E68A-31D7-FC3C8931A7AE}"/>
              </a:ext>
            </a:extLst>
          </p:cNvPr>
          <p:cNvSpPr>
            <a:spLocks noGrp="1"/>
          </p:cNvSpPr>
          <p:nvPr>
            <p:ph type="body" idx="1"/>
          </p:nvPr>
        </p:nvSpPr>
        <p:spPr/>
        <p:txBody>
          <a:bodyPr/>
          <a:lstStyle/>
          <a:p>
            <a:endParaRPr lang="en-US"/>
          </a:p>
        </p:txBody>
      </p:sp>
      <p:pic>
        <p:nvPicPr>
          <p:cNvPr id="6" name="Picture 5">
            <a:extLst>
              <a:ext uri="{FF2B5EF4-FFF2-40B4-BE49-F238E27FC236}">
                <a16:creationId xmlns:a16="http://schemas.microsoft.com/office/drawing/2014/main" id="{60EC34F8-A2C8-1A51-1306-22DE006F01D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34266" y="3122240"/>
            <a:ext cx="15819468" cy="5649810"/>
          </a:xfrm>
          <a:prstGeom prst="rect">
            <a:avLst/>
          </a:prstGeom>
        </p:spPr>
      </p:pic>
    </p:spTree>
    <p:extLst>
      <p:ext uri="{BB962C8B-B14F-4D97-AF65-F5344CB8AC3E}">
        <p14:creationId xmlns:p14="http://schemas.microsoft.com/office/powerpoint/2010/main" val="1081116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9C685-2128-CA30-E5D5-3C4F6101E8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87DB81-9820-1B52-16E1-A1F430B2D710}"/>
              </a:ext>
            </a:extLst>
          </p:cNvPr>
          <p:cNvSpPr>
            <a:spLocks noGrp="1"/>
          </p:cNvSpPr>
          <p:nvPr>
            <p:ph type="title"/>
          </p:nvPr>
        </p:nvSpPr>
        <p:spPr/>
        <p:txBody>
          <a:bodyPr/>
          <a:lstStyle/>
          <a:p>
            <a:r>
              <a:rPr lang="en-US"/>
              <a:t>A Comfortable Network</a:t>
            </a:r>
          </a:p>
        </p:txBody>
      </p:sp>
      <p:sp>
        <p:nvSpPr>
          <p:cNvPr id="3" name="Slide Number Placeholder 2">
            <a:extLst>
              <a:ext uri="{FF2B5EF4-FFF2-40B4-BE49-F238E27FC236}">
                <a16:creationId xmlns:a16="http://schemas.microsoft.com/office/drawing/2014/main" id="{D0C81B32-5263-37E0-02C1-AE4913A104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4" name="Text Placeholder 3">
            <a:extLst>
              <a:ext uri="{FF2B5EF4-FFF2-40B4-BE49-F238E27FC236}">
                <a16:creationId xmlns:a16="http://schemas.microsoft.com/office/drawing/2014/main" id="{A5C52DC3-01FF-ABE6-8861-FB934EBA8DE1}"/>
              </a:ext>
            </a:extLst>
          </p:cNvPr>
          <p:cNvSpPr>
            <a:spLocks noGrp="1"/>
          </p:cNvSpPr>
          <p:nvPr>
            <p:ph type="body" idx="1"/>
          </p:nvPr>
        </p:nvSpPr>
        <p:spPr/>
        <p:txBody>
          <a:bodyPr/>
          <a:lstStyle/>
          <a:p>
            <a:endParaRPr lang="en-US"/>
          </a:p>
        </p:txBody>
      </p:sp>
      <p:pic>
        <p:nvPicPr>
          <p:cNvPr id="6" name="Picture 5">
            <a:extLst>
              <a:ext uri="{FF2B5EF4-FFF2-40B4-BE49-F238E27FC236}">
                <a16:creationId xmlns:a16="http://schemas.microsoft.com/office/drawing/2014/main" id="{51CF6C6E-29F8-B574-B9A0-95BF50A949D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34266" y="3122240"/>
            <a:ext cx="15819468" cy="5649810"/>
          </a:xfrm>
          <a:prstGeom prst="rect">
            <a:avLst/>
          </a:prstGeom>
        </p:spPr>
      </p:pic>
      <p:pic>
        <p:nvPicPr>
          <p:cNvPr id="7" name="Picture 6">
            <a:extLst>
              <a:ext uri="{FF2B5EF4-FFF2-40B4-BE49-F238E27FC236}">
                <a16:creationId xmlns:a16="http://schemas.microsoft.com/office/drawing/2014/main" id="{4DC6AB92-2EEF-8710-61A5-E9A968E52FD4}"/>
              </a:ext>
            </a:extLst>
          </p:cNvPr>
          <p:cNvPicPr>
            <a:picLocks noChangeAspect="1"/>
          </p:cNvPicPr>
          <p:nvPr/>
        </p:nvPicPr>
        <p:blipFill>
          <a:blip r:embed="rId4"/>
          <a:srcRect l="3372" t="36358" r="37908" b="1377"/>
          <a:stretch>
            <a:fillRect/>
          </a:stretch>
        </p:blipFill>
        <p:spPr>
          <a:xfrm>
            <a:off x="9144000" y="5631543"/>
            <a:ext cx="3948853" cy="3140507"/>
          </a:xfrm>
          <a:prstGeom prst="rect">
            <a:avLst/>
          </a:prstGeom>
        </p:spPr>
      </p:pic>
      <p:pic>
        <p:nvPicPr>
          <p:cNvPr id="8" name="Picture 7">
            <a:extLst>
              <a:ext uri="{FF2B5EF4-FFF2-40B4-BE49-F238E27FC236}">
                <a16:creationId xmlns:a16="http://schemas.microsoft.com/office/drawing/2014/main" id="{2F2760DB-B484-61DD-600F-C0B9AE7DB174}"/>
              </a:ext>
            </a:extLst>
          </p:cNvPr>
          <p:cNvPicPr>
            <a:picLocks noChangeAspect="1"/>
          </p:cNvPicPr>
          <p:nvPr/>
        </p:nvPicPr>
        <p:blipFill>
          <a:blip r:embed="rId5"/>
          <a:srcRect l="16384" t="44413" r="31106"/>
          <a:stretch>
            <a:fillRect/>
          </a:stretch>
        </p:blipFill>
        <p:spPr>
          <a:xfrm>
            <a:off x="1234266" y="5631543"/>
            <a:ext cx="3955801" cy="3140507"/>
          </a:xfrm>
          <a:prstGeom prst="rect">
            <a:avLst/>
          </a:prstGeom>
        </p:spPr>
      </p:pic>
      <p:pic>
        <p:nvPicPr>
          <p:cNvPr id="15" name="Picture 14">
            <a:extLst>
              <a:ext uri="{FF2B5EF4-FFF2-40B4-BE49-F238E27FC236}">
                <a16:creationId xmlns:a16="http://schemas.microsoft.com/office/drawing/2014/main" id="{2C6BE10E-2960-D7F5-43E0-E805FDE62540}"/>
              </a:ext>
            </a:extLst>
          </p:cNvPr>
          <p:cNvPicPr>
            <a:picLocks noChangeAspect="1"/>
          </p:cNvPicPr>
          <p:nvPr/>
        </p:nvPicPr>
        <p:blipFill>
          <a:blip r:embed="rId6"/>
          <a:srcRect l="28211" t="43603" r="5229" b="16745"/>
          <a:stretch>
            <a:fillRect/>
          </a:stretch>
        </p:blipFill>
        <p:spPr>
          <a:xfrm>
            <a:off x="5190068" y="5631542"/>
            <a:ext cx="3953932" cy="3140508"/>
          </a:xfrm>
          <a:prstGeom prst="rect">
            <a:avLst/>
          </a:prstGeom>
        </p:spPr>
      </p:pic>
      <p:pic>
        <p:nvPicPr>
          <p:cNvPr id="9" name="Picture 8">
            <a:extLst>
              <a:ext uri="{FF2B5EF4-FFF2-40B4-BE49-F238E27FC236}">
                <a16:creationId xmlns:a16="http://schemas.microsoft.com/office/drawing/2014/main" id="{ACDC2295-697A-CC35-14AF-1A4A62D55C3F}"/>
              </a:ext>
            </a:extLst>
          </p:cNvPr>
          <p:cNvPicPr>
            <a:picLocks noChangeAspect="1"/>
          </p:cNvPicPr>
          <p:nvPr/>
        </p:nvPicPr>
        <p:blipFill>
          <a:blip r:embed="rId7"/>
          <a:srcRect l="21070" t="59673" r="32943" b="25"/>
          <a:stretch>
            <a:fillRect/>
          </a:stretch>
        </p:blipFill>
        <p:spPr>
          <a:xfrm>
            <a:off x="13099802" y="6173258"/>
            <a:ext cx="3953932" cy="2598792"/>
          </a:xfrm>
          <a:prstGeom prst="rect">
            <a:avLst/>
          </a:prstGeom>
        </p:spPr>
      </p:pic>
    </p:spTree>
    <p:extLst>
      <p:ext uri="{BB962C8B-B14F-4D97-AF65-F5344CB8AC3E}">
        <p14:creationId xmlns:p14="http://schemas.microsoft.com/office/powerpoint/2010/main" val="4164058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53A7363A-A6B3-9A8A-E098-19973ADB6788}"/>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407A688B-8850-0E7B-F8D8-45B2FD872386}"/>
              </a:ext>
            </a:extLst>
          </p:cNvPr>
          <p:cNvPicPr>
            <a:picLocks noChangeAspect="1"/>
          </p:cNvPicPr>
          <p:nvPr/>
        </p:nvPicPr>
        <p:blipFill>
          <a:blip r:embed="rId3"/>
          <a:srcRect/>
          <a:stretch/>
        </p:blipFill>
        <p:spPr>
          <a:xfrm>
            <a:off x="0" y="831"/>
            <a:ext cx="18288000" cy="7342632"/>
          </a:xfrm>
          <a:prstGeom prst="rect">
            <a:avLst/>
          </a:prstGeom>
        </p:spPr>
      </p:pic>
      <p:sp>
        <p:nvSpPr>
          <p:cNvPr id="6" name="Rectangle 5">
            <a:extLst>
              <a:ext uri="{FF2B5EF4-FFF2-40B4-BE49-F238E27FC236}">
                <a16:creationId xmlns:a16="http://schemas.microsoft.com/office/drawing/2014/main" id="{824367D6-4D23-B842-FAC7-947237B60DAE}"/>
              </a:ext>
            </a:extLst>
          </p:cNvPr>
          <p:cNvSpPr/>
          <p:nvPr/>
        </p:nvSpPr>
        <p:spPr>
          <a:xfrm>
            <a:off x="1" y="4862944"/>
            <a:ext cx="4516582" cy="248051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Google Shape;165;p19">
            <a:extLst>
              <a:ext uri="{FF2B5EF4-FFF2-40B4-BE49-F238E27FC236}">
                <a16:creationId xmlns:a16="http://schemas.microsoft.com/office/drawing/2014/main" id="{A846F8F9-F521-A30F-3840-A44ECA262588}"/>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
        <p:nvSpPr>
          <p:cNvPr id="5" name="Rectangle 4">
            <a:extLst>
              <a:ext uri="{FF2B5EF4-FFF2-40B4-BE49-F238E27FC236}">
                <a16:creationId xmlns:a16="http://schemas.microsoft.com/office/drawing/2014/main" id="{75828A59-FA8A-D0F1-2EE9-539CE43BA96D}"/>
              </a:ext>
            </a:extLst>
          </p:cNvPr>
          <p:cNvSpPr/>
          <p:nvPr/>
        </p:nvSpPr>
        <p:spPr>
          <a:xfrm>
            <a:off x="0" y="7402911"/>
            <a:ext cx="18288000" cy="78750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62;p19">
            <a:extLst>
              <a:ext uri="{FF2B5EF4-FFF2-40B4-BE49-F238E27FC236}">
                <a16:creationId xmlns:a16="http://schemas.microsoft.com/office/drawing/2014/main" id="{85E81036-6CAE-AA39-0691-FEBD9D5C2EE9}"/>
              </a:ext>
            </a:extLst>
          </p:cNvPr>
          <p:cNvSpPr txBox="1">
            <a:spLocks noGrp="1"/>
          </p:cNvSpPr>
          <p:nvPr>
            <p:ph type="title"/>
          </p:nvPr>
        </p:nvSpPr>
        <p:spPr>
          <a:xfrm>
            <a:off x="980500" y="7432565"/>
            <a:ext cx="16647099" cy="2001257"/>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sz="5400"/>
              <a:t>Where Does It Feel Comfortable to Walk and Bike?</a:t>
            </a:r>
            <a:endParaRPr lang="en-US" sz="5400" i="1">
              <a:solidFill>
                <a:schemeClr val="tx1"/>
              </a:solidFill>
            </a:endParaRPr>
          </a:p>
        </p:txBody>
      </p:sp>
      <p:sp>
        <p:nvSpPr>
          <p:cNvPr id="7" name="Google Shape;166;p19">
            <a:extLst>
              <a:ext uri="{FF2B5EF4-FFF2-40B4-BE49-F238E27FC236}">
                <a16:creationId xmlns:a16="http://schemas.microsoft.com/office/drawing/2014/main" id="{B41BEA31-6405-4319-4ABD-812B498177B6}"/>
              </a:ext>
            </a:extLst>
          </p:cNvPr>
          <p:cNvSpPr txBox="1">
            <a:spLocks/>
          </p:cNvSpPr>
          <p:nvPr/>
        </p:nvSpPr>
        <p:spPr>
          <a:xfrm>
            <a:off x="445001" y="5250983"/>
            <a:ext cx="3808622" cy="523221"/>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457200" marR="0" lvl="0" indent="-457200" algn="l" rtl="0" eaLnBrk="1" hangingPunct="1">
              <a:lnSpc>
                <a:spcPct val="115000"/>
              </a:lnSpc>
              <a:spcBef>
                <a:spcPts val="0"/>
              </a:spcBef>
              <a:spcAft>
                <a:spcPts val="0"/>
              </a:spcAft>
              <a:buClr>
                <a:srgbClr val="4C4C4E"/>
              </a:buClr>
              <a:buSzPts val="3600"/>
              <a:buFont typeface="Open Sans"/>
              <a:buChar char="●"/>
              <a:defRPr sz="3600" b="0" i="0" u="none" strike="noStrike" cap="none">
                <a:solidFill>
                  <a:srgbClr val="4C4C4E"/>
                </a:solidFill>
                <a:latin typeface="Open Sans"/>
                <a:ea typeface="Open Sans"/>
                <a:cs typeface="Open Sans"/>
                <a:sym typeface="Open Sans"/>
              </a:defRPr>
            </a:lvl1pPr>
            <a:lvl2pPr marL="914400" marR="0" lvl="1"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2pPr>
            <a:lvl3pPr marL="1371600" marR="0" lvl="2"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3pPr>
            <a:lvl4pPr marL="1828800" marR="0" lvl="3"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4pPr>
            <a:lvl5pPr marL="2286000" marR="0" lvl="4"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5pPr>
            <a:lvl6pPr marL="2743200" marR="0" lvl="5"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6pPr>
            <a:lvl7pPr marL="3200400" marR="0" lvl="6"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7pPr>
            <a:lvl8pPr marL="3657600" marR="0" lvl="7"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8pPr>
            <a:lvl9pPr marL="4114800" marR="0" lvl="8"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9pPr>
          </a:lstStyle>
          <a:p>
            <a:pPr marL="0" indent="0">
              <a:buFont typeface="Open Sans"/>
              <a:buNone/>
            </a:pPr>
            <a:r>
              <a:rPr lang="en-US" sz="2400" b="1">
                <a:solidFill>
                  <a:srgbClr val="30542E"/>
                </a:solidFill>
              </a:rPr>
              <a:t>Level of Traffic Stress</a:t>
            </a:r>
          </a:p>
        </p:txBody>
      </p:sp>
      <p:sp>
        <p:nvSpPr>
          <p:cNvPr id="2" name="Rectangle 1">
            <a:extLst>
              <a:ext uri="{FF2B5EF4-FFF2-40B4-BE49-F238E27FC236}">
                <a16:creationId xmlns:a16="http://schemas.microsoft.com/office/drawing/2014/main" id="{481017D1-8AE6-39BE-E92C-12910937357A}"/>
              </a:ext>
            </a:extLst>
          </p:cNvPr>
          <p:cNvSpPr/>
          <p:nvPr/>
        </p:nvSpPr>
        <p:spPr>
          <a:xfrm>
            <a:off x="14015545" y="221494"/>
            <a:ext cx="4008322" cy="1219379"/>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71133B7C-3B5A-6784-967F-937543C5B89D}"/>
              </a:ext>
            </a:extLst>
          </p:cNvPr>
          <p:cNvGrpSpPr/>
          <p:nvPr/>
        </p:nvGrpSpPr>
        <p:grpSpPr>
          <a:xfrm>
            <a:off x="566068" y="6303867"/>
            <a:ext cx="2560322" cy="182880"/>
            <a:chOff x="566068" y="5638356"/>
            <a:chExt cx="2560322" cy="182880"/>
          </a:xfrm>
        </p:grpSpPr>
        <p:sp>
          <p:nvSpPr>
            <p:cNvPr id="12" name="Rectangle 11">
              <a:extLst>
                <a:ext uri="{FF2B5EF4-FFF2-40B4-BE49-F238E27FC236}">
                  <a16:creationId xmlns:a16="http://schemas.microsoft.com/office/drawing/2014/main" id="{49D61EC5-095A-9C35-AE7A-A9E933F749C2}"/>
                </a:ext>
              </a:extLst>
            </p:cNvPr>
            <p:cNvSpPr/>
            <p:nvPr/>
          </p:nvSpPr>
          <p:spPr>
            <a:xfrm>
              <a:off x="566068" y="5638356"/>
              <a:ext cx="640080" cy="182880"/>
            </a:xfrm>
            <a:prstGeom prst="rect">
              <a:avLst/>
            </a:prstGeom>
            <a:solidFill>
              <a:srgbClr val="48A2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A2080D-0F8D-BACD-201B-002266D9BD0A}"/>
                </a:ext>
              </a:extLst>
            </p:cNvPr>
            <p:cNvSpPr/>
            <p:nvPr/>
          </p:nvSpPr>
          <p:spPr>
            <a:xfrm>
              <a:off x="1206148" y="5638356"/>
              <a:ext cx="640080" cy="182880"/>
            </a:xfrm>
            <a:prstGeom prst="rect">
              <a:avLst/>
            </a:prstGeom>
            <a:solidFill>
              <a:srgbClr val="F9ED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081A69-B44E-841F-B1BC-F84B84462CE9}"/>
                </a:ext>
              </a:extLst>
            </p:cNvPr>
            <p:cNvSpPr/>
            <p:nvPr/>
          </p:nvSpPr>
          <p:spPr>
            <a:xfrm>
              <a:off x="1846229" y="5638356"/>
              <a:ext cx="640080" cy="182880"/>
            </a:xfrm>
            <a:prstGeom prst="rect">
              <a:avLst/>
            </a:prstGeom>
            <a:solidFill>
              <a:srgbClr val="F1B4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217D836-8E4A-A3B3-AC81-A886AE239F06}"/>
                </a:ext>
              </a:extLst>
            </p:cNvPr>
            <p:cNvSpPr/>
            <p:nvPr/>
          </p:nvSpPr>
          <p:spPr>
            <a:xfrm>
              <a:off x="2486310" y="5638356"/>
              <a:ext cx="640080" cy="182880"/>
            </a:xfrm>
            <a:prstGeom prst="rect">
              <a:avLst/>
            </a:prstGeom>
            <a:solidFill>
              <a:srgbClr val="F36C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0A740823-6CB4-1CF3-4FF4-8E83BB06EC4F}"/>
              </a:ext>
            </a:extLst>
          </p:cNvPr>
          <p:cNvSpPr txBox="1"/>
          <p:nvPr/>
        </p:nvSpPr>
        <p:spPr>
          <a:xfrm>
            <a:off x="449954" y="5794605"/>
            <a:ext cx="1295065" cy="523220"/>
          </a:xfrm>
          <a:prstGeom prst="rect">
            <a:avLst/>
          </a:prstGeom>
          <a:noFill/>
        </p:spPr>
        <p:txBody>
          <a:bodyPr wrap="square" rtlCol="0">
            <a:spAutoFit/>
          </a:bodyPr>
          <a:lstStyle/>
          <a:p>
            <a:r>
              <a:rPr lang="en-US">
                <a:latin typeface="Open Sans" panose="020B0606030504020204" pitchFamily="34" charset="0"/>
                <a:ea typeface="Open Sans" panose="020B0606030504020204" pitchFamily="34" charset="0"/>
                <a:cs typeface="Open Sans" panose="020B0606030504020204" pitchFamily="34" charset="0"/>
              </a:rPr>
              <a:t>Highest Comfort</a:t>
            </a:r>
          </a:p>
        </p:txBody>
      </p:sp>
      <p:sp>
        <p:nvSpPr>
          <p:cNvPr id="17" name="TextBox 16">
            <a:extLst>
              <a:ext uri="{FF2B5EF4-FFF2-40B4-BE49-F238E27FC236}">
                <a16:creationId xmlns:a16="http://schemas.microsoft.com/office/drawing/2014/main" id="{FFC8350E-52CD-35B3-A1CF-DC4C549537D2}"/>
              </a:ext>
            </a:extLst>
          </p:cNvPr>
          <p:cNvSpPr txBox="1"/>
          <p:nvPr/>
        </p:nvSpPr>
        <p:spPr>
          <a:xfrm>
            <a:off x="2388031" y="5803859"/>
            <a:ext cx="1476718" cy="523220"/>
          </a:xfrm>
          <a:prstGeom prst="rect">
            <a:avLst/>
          </a:prstGeom>
          <a:noFill/>
        </p:spPr>
        <p:txBody>
          <a:bodyPr wrap="square" rtlCol="0">
            <a:spAutoFit/>
          </a:bodyPr>
          <a:lstStyle/>
          <a:p>
            <a:r>
              <a:rPr lang="en-US">
                <a:latin typeface="Open Sans" panose="020B0606030504020204" pitchFamily="34" charset="0"/>
                <a:ea typeface="Open Sans" panose="020B0606030504020204" pitchFamily="34" charset="0"/>
                <a:cs typeface="Open Sans" panose="020B0606030504020204" pitchFamily="34" charset="0"/>
              </a:rPr>
              <a:t>Lowest Comfort</a:t>
            </a:r>
          </a:p>
        </p:txBody>
      </p:sp>
      <p:sp>
        <p:nvSpPr>
          <p:cNvPr id="10" name="TextBox 9">
            <a:extLst>
              <a:ext uri="{FF2B5EF4-FFF2-40B4-BE49-F238E27FC236}">
                <a16:creationId xmlns:a16="http://schemas.microsoft.com/office/drawing/2014/main" id="{4B913D8C-9FEE-7658-5661-5A6D48BCC0B3}"/>
              </a:ext>
            </a:extLst>
          </p:cNvPr>
          <p:cNvSpPr txBox="1"/>
          <p:nvPr/>
        </p:nvSpPr>
        <p:spPr>
          <a:xfrm>
            <a:off x="14710731" y="358440"/>
            <a:ext cx="3127342" cy="769441"/>
          </a:xfrm>
          <a:prstGeom prst="rect">
            <a:avLst/>
          </a:prstGeom>
          <a:noFill/>
        </p:spPr>
        <p:txBody>
          <a:bodyPr wrap="square" rtlCol="0">
            <a:spAutoFit/>
          </a:bodyPr>
          <a:lstStyle/>
          <a:p>
            <a:pPr algn="r"/>
            <a:r>
              <a:rPr lang="en-US" sz="2400" b="1">
                <a:solidFill>
                  <a:schemeClr val="bg2"/>
                </a:solidFill>
                <a:latin typeface="Open Sans" panose="020B0606030504020204" pitchFamily="34" charset="0"/>
                <a:ea typeface="Open Sans" panose="020B0606030504020204" pitchFamily="34" charset="0"/>
                <a:cs typeface="Open Sans" panose="020B0606030504020204" pitchFamily="34" charset="0"/>
              </a:rPr>
              <a:t>King City</a:t>
            </a:r>
          </a:p>
          <a:p>
            <a:pPr lvl="1" algn="r"/>
            <a:r>
              <a:rPr lang="en-US" sz="2000">
                <a:solidFill>
                  <a:srgbClr val="58595B"/>
                </a:solidFill>
                <a:latin typeface="Open Sans" panose="020B0606030504020204" pitchFamily="34" charset="0"/>
                <a:ea typeface="Open Sans" panose="020B0606030504020204" pitchFamily="34" charset="0"/>
                <a:cs typeface="Open Sans" panose="020B0606030504020204" pitchFamily="34" charset="0"/>
              </a:rPr>
              <a:t>Level of Traffic Stress</a:t>
            </a: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 Placeholder 2">
            <a:extLst>
              <a:ext uri="{FF2B5EF4-FFF2-40B4-BE49-F238E27FC236}">
                <a16:creationId xmlns:a16="http://schemas.microsoft.com/office/drawing/2014/main" id="{5671BF31-8006-0B94-D2A6-6D9BD571B2BE}"/>
              </a:ext>
            </a:extLst>
          </p:cNvPr>
          <p:cNvSpPr>
            <a:spLocks noGrp="1"/>
          </p:cNvSpPr>
          <p:nvPr>
            <p:ph type="body" idx="1"/>
          </p:nvPr>
        </p:nvSpPr>
        <p:spPr>
          <a:xfrm>
            <a:off x="12593053" y="4572774"/>
            <a:ext cx="5245020" cy="678209"/>
          </a:xfrm>
        </p:spPr>
        <p:txBody>
          <a:bodyPr/>
          <a:lstStyle/>
          <a:p>
            <a:pPr marL="76200" indent="0">
              <a:buNone/>
            </a:pPr>
            <a:r>
              <a:rPr lang="en-US"/>
              <a:t>Almost all trips require crossing or traveling on low comfort streets.</a:t>
            </a:r>
          </a:p>
          <a:p>
            <a:pPr marL="508000" lvl="1" indent="0">
              <a:buNone/>
            </a:pPr>
            <a:endParaRPr lang="en-US"/>
          </a:p>
        </p:txBody>
      </p:sp>
    </p:spTree>
    <p:extLst>
      <p:ext uri="{BB962C8B-B14F-4D97-AF65-F5344CB8AC3E}">
        <p14:creationId xmlns:p14="http://schemas.microsoft.com/office/powerpoint/2010/main" val="3900616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6E6CA76C-69CE-9ED4-239A-F110BD922BA2}"/>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6FC2E67B-C88B-EF8E-8E3A-9B31FFF9FA12}"/>
              </a:ext>
            </a:extLst>
          </p:cNvPr>
          <p:cNvPicPr>
            <a:picLocks noChangeAspect="1"/>
          </p:cNvPicPr>
          <p:nvPr/>
        </p:nvPicPr>
        <p:blipFill>
          <a:blip r:embed="rId3"/>
          <a:srcRect/>
          <a:stretch/>
        </p:blipFill>
        <p:spPr>
          <a:xfrm>
            <a:off x="0" y="0"/>
            <a:ext cx="18288000" cy="7342632"/>
          </a:xfrm>
          <a:prstGeom prst="rect">
            <a:avLst/>
          </a:prstGeom>
        </p:spPr>
      </p:pic>
      <p:sp>
        <p:nvSpPr>
          <p:cNvPr id="6" name="Rectangle 5">
            <a:extLst>
              <a:ext uri="{FF2B5EF4-FFF2-40B4-BE49-F238E27FC236}">
                <a16:creationId xmlns:a16="http://schemas.microsoft.com/office/drawing/2014/main" id="{88491850-A541-5962-6CF4-F30A16E77C12}"/>
              </a:ext>
            </a:extLst>
          </p:cNvPr>
          <p:cNvSpPr/>
          <p:nvPr/>
        </p:nvSpPr>
        <p:spPr>
          <a:xfrm>
            <a:off x="1" y="4862944"/>
            <a:ext cx="4516582" cy="248051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Google Shape;165;p19">
            <a:extLst>
              <a:ext uri="{FF2B5EF4-FFF2-40B4-BE49-F238E27FC236}">
                <a16:creationId xmlns:a16="http://schemas.microsoft.com/office/drawing/2014/main" id="{EFFD7228-DF49-017C-DF46-E28793CE4380}"/>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
        <p:nvSpPr>
          <p:cNvPr id="5" name="Rectangle 4">
            <a:extLst>
              <a:ext uri="{FF2B5EF4-FFF2-40B4-BE49-F238E27FC236}">
                <a16:creationId xmlns:a16="http://schemas.microsoft.com/office/drawing/2014/main" id="{FC2A8053-1A76-E342-A5A6-12BB33D47DE2}"/>
              </a:ext>
            </a:extLst>
          </p:cNvPr>
          <p:cNvSpPr/>
          <p:nvPr/>
        </p:nvSpPr>
        <p:spPr>
          <a:xfrm>
            <a:off x="0" y="7402911"/>
            <a:ext cx="18288000" cy="78750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62;p19">
            <a:extLst>
              <a:ext uri="{FF2B5EF4-FFF2-40B4-BE49-F238E27FC236}">
                <a16:creationId xmlns:a16="http://schemas.microsoft.com/office/drawing/2014/main" id="{71243080-3656-720B-20C2-A5559FDF486E}"/>
              </a:ext>
            </a:extLst>
          </p:cNvPr>
          <p:cNvSpPr txBox="1">
            <a:spLocks noGrp="1"/>
          </p:cNvSpPr>
          <p:nvPr>
            <p:ph type="title"/>
          </p:nvPr>
        </p:nvSpPr>
        <p:spPr>
          <a:xfrm>
            <a:off x="980500" y="7432565"/>
            <a:ext cx="16647099" cy="2001257"/>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sz="5400"/>
              <a:t>High Stress Streets Create Barriers for People Walking and Biking</a:t>
            </a:r>
            <a:endParaRPr lang="en-US" sz="5400" i="1">
              <a:solidFill>
                <a:schemeClr val="tx1"/>
              </a:solidFill>
            </a:endParaRPr>
          </a:p>
        </p:txBody>
      </p:sp>
      <p:sp>
        <p:nvSpPr>
          <p:cNvPr id="7" name="Google Shape;166;p19">
            <a:extLst>
              <a:ext uri="{FF2B5EF4-FFF2-40B4-BE49-F238E27FC236}">
                <a16:creationId xmlns:a16="http://schemas.microsoft.com/office/drawing/2014/main" id="{BA8C544A-7B45-61BC-3521-3ED2C9E3C5B2}"/>
              </a:ext>
            </a:extLst>
          </p:cNvPr>
          <p:cNvSpPr txBox="1">
            <a:spLocks/>
          </p:cNvSpPr>
          <p:nvPr/>
        </p:nvSpPr>
        <p:spPr>
          <a:xfrm>
            <a:off x="445001" y="5250983"/>
            <a:ext cx="3808622" cy="523221"/>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457200" marR="0" lvl="0" indent="-457200" algn="l" rtl="0" eaLnBrk="1" hangingPunct="1">
              <a:lnSpc>
                <a:spcPct val="115000"/>
              </a:lnSpc>
              <a:spcBef>
                <a:spcPts val="0"/>
              </a:spcBef>
              <a:spcAft>
                <a:spcPts val="0"/>
              </a:spcAft>
              <a:buClr>
                <a:srgbClr val="4C4C4E"/>
              </a:buClr>
              <a:buSzPts val="3600"/>
              <a:buFont typeface="Open Sans"/>
              <a:buChar char="●"/>
              <a:defRPr sz="3600" b="0" i="0" u="none" strike="noStrike" cap="none">
                <a:solidFill>
                  <a:srgbClr val="4C4C4E"/>
                </a:solidFill>
                <a:latin typeface="Open Sans"/>
                <a:ea typeface="Open Sans"/>
                <a:cs typeface="Open Sans"/>
                <a:sym typeface="Open Sans"/>
              </a:defRPr>
            </a:lvl1pPr>
            <a:lvl2pPr marL="914400" marR="0" lvl="1"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2pPr>
            <a:lvl3pPr marL="1371600" marR="0" lvl="2"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3pPr>
            <a:lvl4pPr marL="1828800" marR="0" lvl="3"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4pPr>
            <a:lvl5pPr marL="2286000" marR="0" lvl="4"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5pPr>
            <a:lvl6pPr marL="2743200" marR="0" lvl="5"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6pPr>
            <a:lvl7pPr marL="3200400" marR="0" lvl="6"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7pPr>
            <a:lvl8pPr marL="3657600" marR="0" lvl="7"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8pPr>
            <a:lvl9pPr marL="4114800" marR="0" lvl="8"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9pPr>
          </a:lstStyle>
          <a:p>
            <a:pPr marL="0" indent="0">
              <a:buFont typeface="Open Sans"/>
              <a:buNone/>
            </a:pPr>
            <a:r>
              <a:rPr lang="en-US" sz="2400" b="1">
                <a:solidFill>
                  <a:srgbClr val="30542E"/>
                </a:solidFill>
              </a:rPr>
              <a:t>Level of Traffic Stress</a:t>
            </a:r>
          </a:p>
        </p:txBody>
      </p:sp>
      <p:sp>
        <p:nvSpPr>
          <p:cNvPr id="2" name="Rectangle 1">
            <a:extLst>
              <a:ext uri="{FF2B5EF4-FFF2-40B4-BE49-F238E27FC236}">
                <a16:creationId xmlns:a16="http://schemas.microsoft.com/office/drawing/2014/main" id="{B79BC440-1911-4390-4A93-39CF9A81F54E}"/>
              </a:ext>
            </a:extLst>
          </p:cNvPr>
          <p:cNvSpPr/>
          <p:nvPr/>
        </p:nvSpPr>
        <p:spPr>
          <a:xfrm>
            <a:off x="14015545" y="221494"/>
            <a:ext cx="4008322" cy="1219379"/>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C60644A3-8D70-FFF2-8C8A-582B2A00EC9B}"/>
              </a:ext>
            </a:extLst>
          </p:cNvPr>
          <p:cNvGrpSpPr/>
          <p:nvPr/>
        </p:nvGrpSpPr>
        <p:grpSpPr>
          <a:xfrm>
            <a:off x="566068" y="6303867"/>
            <a:ext cx="2560322" cy="182880"/>
            <a:chOff x="566068" y="5638356"/>
            <a:chExt cx="2560322" cy="182880"/>
          </a:xfrm>
        </p:grpSpPr>
        <p:sp>
          <p:nvSpPr>
            <p:cNvPr id="12" name="Rectangle 11">
              <a:extLst>
                <a:ext uri="{FF2B5EF4-FFF2-40B4-BE49-F238E27FC236}">
                  <a16:creationId xmlns:a16="http://schemas.microsoft.com/office/drawing/2014/main" id="{C3E1C783-BD79-B4C6-9BCF-7D3C7491F982}"/>
                </a:ext>
              </a:extLst>
            </p:cNvPr>
            <p:cNvSpPr/>
            <p:nvPr/>
          </p:nvSpPr>
          <p:spPr>
            <a:xfrm>
              <a:off x="566068" y="5638356"/>
              <a:ext cx="640080" cy="182880"/>
            </a:xfrm>
            <a:prstGeom prst="rect">
              <a:avLst/>
            </a:prstGeom>
            <a:solidFill>
              <a:srgbClr val="48A2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5CB0530-6B50-1B5E-7664-BF15860B3356}"/>
                </a:ext>
              </a:extLst>
            </p:cNvPr>
            <p:cNvSpPr/>
            <p:nvPr/>
          </p:nvSpPr>
          <p:spPr>
            <a:xfrm>
              <a:off x="1206148" y="5638356"/>
              <a:ext cx="640080" cy="182880"/>
            </a:xfrm>
            <a:prstGeom prst="rect">
              <a:avLst/>
            </a:prstGeom>
            <a:solidFill>
              <a:srgbClr val="F9ED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BD8B81-8FA6-8CC1-6899-F2F943DB926E}"/>
                </a:ext>
              </a:extLst>
            </p:cNvPr>
            <p:cNvSpPr/>
            <p:nvPr/>
          </p:nvSpPr>
          <p:spPr>
            <a:xfrm>
              <a:off x="1846229" y="5638356"/>
              <a:ext cx="640080" cy="182880"/>
            </a:xfrm>
            <a:prstGeom prst="rect">
              <a:avLst/>
            </a:prstGeom>
            <a:solidFill>
              <a:srgbClr val="F1B4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3865C4F-5095-F4CB-AC96-0939551D2E6B}"/>
                </a:ext>
              </a:extLst>
            </p:cNvPr>
            <p:cNvSpPr/>
            <p:nvPr/>
          </p:nvSpPr>
          <p:spPr>
            <a:xfrm>
              <a:off x="2486310" y="5638356"/>
              <a:ext cx="640080" cy="182880"/>
            </a:xfrm>
            <a:prstGeom prst="rect">
              <a:avLst/>
            </a:prstGeom>
            <a:solidFill>
              <a:srgbClr val="F36C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7D706868-7A3A-98D5-69E7-F21FFB53D165}"/>
              </a:ext>
            </a:extLst>
          </p:cNvPr>
          <p:cNvSpPr txBox="1"/>
          <p:nvPr/>
        </p:nvSpPr>
        <p:spPr>
          <a:xfrm>
            <a:off x="449954" y="5794605"/>
            <a:ext cx="1295065" cy="523220"/>
          </a:xfrm>
          <a:prstGeom prst="rect">
            <a:avLst/>
          </a:prstGeom>
          <a:noFill/>
        </p:spPr>
        <p:txBody>
          <a:bodyPr wrap="square" rtlCol="0">
            <a:spAutoFit/>
          </a:bodyPr>
          <a:lstStyle/>
          <a:p>
            <a:r>
              <a:rPr lang="en-US">
                <a:latin typeface="Open Sans" panose="020B0606030504020204" pitchFamily="34" charset="0"/>
                <a:ea typeface="Open Sans" panose="020B0606030504020204" pitchFamily="34" charset="0"/>
                <a:cs typeface="Open Sans" panose="020B0606030504020204" pitchFamily="34" charset="0"/>
              </a:rPr>
              <a:t>Highest Comfort</a:t>
            </a:r>
          </a:p>
        </p:txBody>
      </p:sp>
      <p:sp>
        <p:nvSpPr>
          <p:cNvPr id="17" name="TextBox 16">
            <a:extLst>
              <a:ext uri="{FF2B5EF4-FFF2-40B4-BE49-F238E27FC236}">
                <a16:creationId xmlns:a16="http://schemas.microsoft.com/office/drawing/2014/main" id="{5A48CC15-2AFA-79C3-C04C-623AEB3EE844}"/>
              </a:ext>
            </a:extLst>
          </p:cNvPr>
          <p:cNvSpPr txBox="1"/>
          <p:nvPr/>
        </p:nvSpPr>
        <p:spPr>
          <a:xfrm>
            <a:off x="2388031" y="5803859"/>
            <a:ext cx="1476718" cy="523220"/>
          </a:xfrm>
          <a:prstGeom prst="rect">
            <a:avLst/>
          </a:prstGeom>
          <a:noFill/>
        </p:spPr>
        <p:txBody>
          <a:bodyPr wrap="square" rtlCol="0">
            <a:spAutoFit/>
          </a:bodyPr>
          <a:lstStyle/>
          <a:p>
            <a:r>
              <a:rPr lang="en-US">
                <a:latin typeface="Open Sans" panose="020B0606030504020204" pitchFamily="34" charset="0"/>
                <a:ea typeface="Open Sans" panose="020B0606030504020204" pitchFamily="34" charset="0"/>
                <a:cs typeface="Open Sans" panose="020B0606030504020204" pitchFamily="34" charset="0"/>
              </a:rPr>
              <a:t>Lowest Comfort</a:t>
            </a:r>
          </a:p>
        </p:txBody>
      </p:sp>
      <p:sp>
        <p:nvSpPr>
          <p:cNvPr id="10" name="TextBox 9">
            <a:extLst>
              <a:ext uri="{FF2B5EF4-FFF2-40B4-BE49-F238E27FC236}">
                <a16:creationId xmlns:a16="http://schemas.microsoft.com/office/drawing/2014/main" id="{AB300958-38F6-8B91-B8C6-9ED56967233B}"/>
              </a:ext>
            </a:extLst>
          </p:cNvPr>
          <p:cNvSpPr txBox="1"/>
          <p:nvPr/>
        </p:nvSpPr>
        <p:spPr>
          <a:xfrm>
            <a:off x="14710731" y="358440"/>
            <a:ext cx="3127342" cy="769441"/>
          </a:xfrm>
          <a:prstGeom prst="rect">
            <a:avLst/>
          </a:prstGeom>
          <a:noFill/>
        </p:spPr>
        <p:txBody>
          <a:bodyPr wrap="square" rtlCol="0">
            <a:spAutoFit/>
          </a:bodyPr>
          <a:lstStyle/>
          <a:p>
            <a:pPr algn="r"/>
            <a:r>
              <a:rPr lang="en-US" sz="2400" b="1">
                <a:solidFill>
                  <a:schemeClr val="bg2"/>
                </a:solidFill>
                <a:latin typeface="Open Sans" panose="020B0606030504020204" pitchFamily="34" charset="0"/>
                <a:ea typeface="Open Sans" panose="020B0606030504020204" pitchFamily="34" charset="0"/>
                <a:cs typeface="Open Sans" panose="020B0606030504020204" pitchFamily="34" charset="0"/>
              </a:rPr>
              <a:t>King City</a:t>
            </a:r>
          </a:p>
          <a:p>
            <a:pPr lvl="1" algn="r"/>
            <a:r>
              <a:rPr lang="en-US" sz="2000">
                <a:solidFill>
                  <a:srgbClr val="58595B"/>
                </a:solidFill>
                <a:latin typeface="Open Sans" panose="020B0606030504020204" pitchFamily="34" charset="0"/>
                <a:ea typeface="Open Sans" panose="020B0606030504020204" pitchFamily="34" charset="0"/>
                <a:cs typeface="Open Sans" panose="020B0606030504020204" pitchFamily="34" charset="0"/>
              </a:rPr>
              <a:t>Level of Traffic Stress</a:t>
            </a: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 Placeholder 2">
            <a:extLst>
              <a:ext uri="{FF2B5EF4-FFF2-40B4-BE49-F238E27FC236}">
                <a16:creationId xmlns:a16="http://schemas.microsoft.com/office/drawing/2014/main" id="{BDA3161D-DA9C-FA14-C57E-0E9F153428DC}"/>
              </a:ext>
            </a:extLst>
          </p:cNvPr>
          <p:cNvSpPr>
            <a:spLocks noGrp="1"/>
          </p:cNvSpPr>
          <p:nvPr>
            <p:ph type="body" idx="1"/>
          </p:nvPr>
        </p:nvSpPr>
        <p:spPr>
          <a:xfrm>
            <a:off x="12677720" y="3971640"/>
            <a:ext cx="5245020" cy="678209"/>
          </a:xfrm>
        </p:spPr>
        <p:txBody>
          <a:bodyPr/>
          <a:lstStyle/>
          <a:p>
            <a:pPr marL="76200" indent="0">
              <a:buNone/>
            </a:pPr>
            <a:r>
              <a:rPr lang="en-US"/>
              <a:t>This results in </a:t>
            </a:r>
            <a:r>
              <a:rPr lang="en-US">
                <a:solidFill>
                  <a:schemeClr val="accent2"/>
                </a:solidFill>
              </a:rPr>
              <a:t>islands of high comfort streets </a:t>
            </a:r>
            <a:r>
              <a:rPr lang="en-US"/>
              <a:t>that are bounded by low comfort streets, preventing a connected active transportation network.</a:t>
            </a:r>
          </a:p>
          <a:p>
            <a:pPr marL="508000" lvl="1" indent="0">
              <a:buNone/>
            </a:pPr>
            <a:endParaRPr lang="en-US"/>
          </a:p>
        </p:txBody>
      </p:sp>
      <p:sp>
        <p:nvSpPr>
          <p:cNvPr id="3" name="Oval 2">
            <a:extLst>
              <a:ext uri="{FF2B5EF4-FFF2-40B4-BE49-F238E27FC236}">
                <a16:creationId xmlns:a16="http://schemas.microsoft.com/office/drawing/2014/main" id="{DBA45581-F8E6-FFD3-E279-4DA3AC2006BE}"/>
              </a:ext>
            </a:extLst>
          </p:cNvPr>
          <p:cNvSpPr/>
          <p:nvPr/>
        </p:nvSpPr>
        <p:spPr>
          <a:xfrm rot="19499467">
            <a:off x="7467278" y="2122028"/>
            <a:ext cx="1144939" cy="937475"/>
          </a:xfrm>
          <a:prstGeom prst="ellipse">
            <a:avLst/>
          </a:pr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60D3688-6A45-05CC-BAC4-B2F0ECBBD94B}"/>
              </a:ext>
            </a:extLst>
          </p:cNvPr>
          <p:cNvSpPr/>
          <p:nvPr/>
        </p:nvSpPr>
        <p:spPr>
          <a:xfrm rot="19499467">
            <a:off x="7781446" y="2925924"/>
            <a:ext cx="1996407" cy="1271779"/>
          </a:xfrm>
          <a:prstGeom prst="ellipse">
            <a:avLst/>
          </a:pr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7FC42B4-7F90-EDAB-3816-273577B108D5}"/>
              </a:ext>
            </a:extLst>
          </p:cNvPr>
          <p:cNvSpPr/>
          <p:nvPr/>
        </p:nvSpPr>
        <p:spPr>
          <a:xfrm rot="20309778">
            <a:off x="8527013" y="1378807"/>
            <a:ext cx="672425" cy="1152192"/>
          </a:xfrm>
          <a:prstGeom prst="ellipse">
            <a:avLst/>
          </a:pr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47558E0-E643-3716-E06D-1A978B3CEDBC}"/>
              </a:ext>
            </a:extLst>
          </p:cNvPr>
          <p:cNvSpPr/>
          <p:nvPr/>
        </p:nvSpPr>
        <p:spPr>
          <a:xfrm rot="19499467">
            <a:off x="8838902" y="4033694"/>
            <a:ext cx="1301963" cy="677002"/>
          </a:xfrm>
          <a:prstGeom prst="ellipse">
            <a:avLst/>
          </a:pr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91B478E-6BFA-6A4D-040E-FB35D79590F7}"/>
              </a:ext>
            </a:extLst>
          </p:cNvPr>
          <p:cNvSpPr/>
          <p:nvPr/>
        </p:nvSpPr>
        <p:spPr>
          <a:xfrm rot="15423215">
            <a:off x="6820087" y="4465698"/>
            <a:ext cx="1144939" cy="794492"/>
          </a:xfrm>
          <a:prstGeom prst="ellipse">
            <a:avLst/>
          </a:pr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634B8F27-3235-A07B-B0A2-E875F8C01995}"/>
              </a:ext>
            </a:extLst>
          </p:cNvPr>
          <p:cNvCxnSpPr>
            <a:cxnSpLocks/>
          </p:cNvCxnSpPr>
          <p:nvPr/>
        </p:nvCxnSpPr>
        <p:spPr>
          <a:xfrm flipH="1">
            <a:off x="7702287" y="2196104"/>
            <a:ext cx="1912460" cy="1258388"/>
          </a:xfrm>
          <a:prstGeom prst="line">
            <a:avLst/>
          </a:prstGeom>
          <a:ln w="38100">
            <a:solidFill>
              <a:srgbClr val="F9896E"/>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5B7561F-A127-C1F2-00FA-7B0666D37F18}"/>
              </a:ext>
            </a:extLst>
          </p:cNvPr>
          <p:cNvCxnSpPr>
            <a:cxnSpLocks/>
          </p:cNvCxnSpPr>
          <p:nvPr/>
        </p:nvCxnSpPr>
        <p:spPr>
          <a:xfrm flipH="1">
            <a:off x="8089900" y="3486998"/>
            <a:ext cx="1968595" cy="1496517"/>
          </a:xfrm>
          <a:prstGeom prst="line">
            <a:avLst/>
          </a:prstGeom>
          <a:ln w="38100">
            <a:solidFill>
              <a:srgbClr val="F9896E"/>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11E5023-DC86-4B5F-BD98-867B5132A4EF}"/>
              </a:ext>
            </a:extLst>
          </p:cNvPr>
          <p:cNvCxnSpPr>
            <a:cxnSpLocks/>
          </p:cNvCxnSpPr>
          <p:nvPr/>
        </p:nvCxnSpPr>
        <p:spPr>
          <a:xfrm>
            <a:off x="7633602" y="4051300"/>
            <a:ext cx="512418" cy="1519767"/>
          </a:xfrm>
          <a:prstGeom prst="line">
            <a:avLst/>
          </a:prstGeom>
          <a:ln w="38100">
            <a:solidFill>
              <a:srgbClr val="F9896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6074232-F7C5-38FC-4E11-52BCA9CC2CC7}"/>
              </a:ext>
            </a:extLst>
          </p:cNvPr>
          <p:cNvCxnSpPr>
            <a:cxnSpLocks/>
          </p:cNvCxnSpPr>
          <p:nvPr/>
        </p:nvCxnSpPr>
        <p:spPr>
          <a:xfrm>
            <a:off x="9110481" y="1600796"/>
            <a:ext cx="1456421" cy="3162478"/>
          </a:xfrm>
          <a:prstGeom prst="line">
            <a:avLst/>
          </a:prstGeom>
          <a:ln w="38100">
            <a:solidFill>
              <a:srgbClr val="F9896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150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47CFA-988D-D859-9257-4A57C056512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84BDE90-653E-3B32-A46A-75A23027D452}"/>
              </a:ext>
            </a:extLst>
          </p:cNvPr>
          <p:cNvPicPr>
            <a:picLocks noChangeAspect="1"/>
          </p:cNvPicPr>
          <p:nvPr/>
        </p:nvPicPr>
        <p:blipFill>
          <a:blip r:embed="rId2">
            <a:duotone>
              <a:prstClr val="black"/>
              <a:schemeClr val="accent1">
                <a:tint val="45000"/>
                <a:satMod val="400000"/>
              </a:schemeClr>
            </a:duotone>
          </a:blip>
          <a:srcRect t="2560" b="13065"/>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AFE5C0F6-1559-E8CA-0CCD-F7679D44D048}"/>
              </a:ext>
            </a:extLst>
          </p:cNvPr>
          <p:cNvSpPr>
            <a:spLocks noGrp="1"/>
          </p:cNvSpPr>
          <p:nvPr>
            <p:ph type="title"/>
          </p:nvPr>
        </p:nvSpPr>
        <p:spPr/>
        <p:txBody>
          <a:bodyPr/>
          <a:lstStyle/>
          <a:p>
            <a:r>
              <a:rPr lang="en-US">
                <a:solidFill>
                  <a:schemeClr val="bg1"/>
                </a:solidFill>
              </a:rPr>
              <a:t>A Connected Network</a:t>
            </a:r>
          </a:p>
        </p:txBody>
      </p:sp>
      <p:sp>
        <p:nvSpPr>
          <p:cNvPr id="3" name="Slide Number Placeholder 2">
            <a:extLst>
              <a:ext uri="{FF2B5EF4-FFF2-40B4-BE49-F238E27FC236}">
                <a16:creationId xmlns:a16="http://schemas.microsoft.com/office/drawing/2014/main" id="{13DE8B12-CAC4-E877-9DE4-58E659E746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4" name="Text Placeholder 3">
            <a:extLst>
              <a:ext uri="{FF2B5EF4-FFF2-40B4-BE49-F238E27FC236}">
                <a16:creationId xmlns:a16="http://schemas.microsoft.com/office/drawing/2014/main" id="{CF965EDF-64C4-9113-E32B-E0D5C64BB3D8}"/>
              </a:ext>
            </a:extLst>
          </p:cNvPr>
          <p:cNvSpPr>
            <a:spLocks noGrp="1"/>
          </p:cNvSpPr>
          <p:nvPr>
            <p:ph type="body" idx="1"/>
          </p:nvPr>
        </p:nvSpPr>
        <p:spPr/>
        <p:txBody>
          <a:bodyPr/>
          <a:lstStyle/>
          <a:p>
            <a:endParaRPr lang="en-US"/>
          </a:p>
        </p:txBody>
      </p:sp>
      <p:sp>
        <p:nvSpPr>
          <p:cNvPr id="5" name="TextBox 4">
            <a:extLst>
              <a:ext uri="{FF2B5EF4-FFF2-40B4-BE49-F238E27FC236}">
                <a16:creationId xmlns:a16="http://schemas.microsoft.com/office/drawing/2014/main" id="{0A0A8F07-231A-9CEF-D340-184F05A50203}"/>
              </a:ext>
            </a:extLst>
          </p:cNvPr>
          <p:cNvSpPr txBox="1"/>
          <p:nvPr/>
        </p:nvSpPr>
        <p:spPr>
          <a:xfrm>
            <a:off x="11489439" y="1514950"/>
            <a:ext cx="6290661" cy="2862322"/>
          </a:xfrm>
          <a:prstGeom prst="rect">
            <a:avLst/>
          </a:prstGeom>
          <a:noFill/>
        </p:spPr>
        <p:txBody>
          <a:bodyPr wrap="square" rtlCol="0">
            <a:spAutoFit/>
          </a:bodyPr>
          <a:lstStyle/>
          <a:p>
            <a:r>
              <a:rPr lang="en-US" sz="3600" b="1">
                <a:solidFill>
                  <a:schemeClr val="bg1"/>
                </a:solidFill>
                <a:latin typeface="Open Sans"/>
                <a:ea typeface="Open Sans"/>
                <a:cs typeface="Open Sans"/>
                <a:sym typeface="Open Sans"/>
              </a:rPr>
              <a:t>Places such as parks, schools, and downtown centers are easy to walk and bike to with 5 to 15 minutes.</a:t>
            </a:r>
          </a:p>
        </p:txBody>
      </p:sp>
    </p:spTree>
    <p:extLst>
      <p:ext uri="{BB962C8B-B14F-4D97-AF65-F5344CB8AC3E}">
        <p14:creationId xmlns:p14="http://schemas.microsoft.com/office/powerpoint/2010/main" val="3750932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210127B7-AF0D-7C6B-C842-8BF39654D927}"/>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767BB631-54D2-9A18-0E3F-4AAE38993BE8}"/>
              </a:ext>
            </a:extLst>
          </p:cNvPr>
          <p:cNvPicPr>
            <a:picLocks noChangeAspect="1"/>
          </p:cNvPicPr>
          <p:nvPr/>
        </p:nvPicPr>
        <p:blipFill>
          <a:blip r:embed="rId3"/>
          <a:srcRect/>
          <a:stretch/>
        </p:blipFill>
        <p:spPr>
          <a:xfrm>
            <a:off x="0" y="831"/>
            <a:ext cx="18288000" cy="7342632"/>
          </a:xfrm>
          <a:prstGeom prst="rect">
            <a:avLst/>
          </a:prstGeom>
        </p:spPr>
      </p:pic>
      <p:sp>
        <p:nvSpPr>
          <p:cNvPr id="165" name="Google Shape;165;p19">
            <a:extLst>
              <a:ext uri="{FF2B5EF4-FFF2-40B4-BE49-F238E27FC236}">
                <a16:creationId xmlns:a16="http://schemas.microsoft.com/office/drawing/2014/main" id="{05E25AAD-CC4F-7ABE-5041-23C12DFC124A}"/>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
        <p:nvSpPr>
          <p:cNvPr id="5" name="Rectangle 4">
            <a:extLst>
              <a:ext uri="{FF2B5EF4-FFF2-40B4-BE49-F238E27FC236}">
                <a16:creationId xmlns:a16="http://schemas.microsoft.com/office/drawing/2014/main" id="{BB250DE6-C6BD-BDE0-6A68-C7D6B38A1B0D}"/>
              </a:ext>
            </a:extLst>
          </p:cNvPr>
          <p:cNvSpPr/>
          <p:nvPr/>
        </p:nvSpPr>
        <p:spPr>
          <a:xfrm>
            <a:off x="0" y="7402911"/>
            <a:ext cx="18288000" cy="78750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62;p19">
            <a:extLst>
              <a:ext uri="{FF2B5EF4-FFF2-40B4-BE49-F238E27FC236}">
                <a16:creationId xmlns:a16="http://schemas.microsoft.com/office/drawing/2014/main" id="{8BDED3F5-2204-929B-E9D7-7C980BE8C97D}"/>
              </a:ext>
            </a:extLst>
          </p:cNvPr>
          <p:cNvSpPr txBox="1">
            <a:spLocks noGrp="1"/>
          </p:cNvSpPr>
          <p:nvPr>
            <p:ph type="title"/>
          </p:nvPr>
        </p:nvSpPr>
        <p:spPr>
          <a:xfrm>
            <a:off x="980500" y="7432565"/>
            <a:ext cx="8749811" cy="2001257"/>
          </a:xfrm>
          <a:prstGeom prst="rect">
            <a:avLst/>
          </a:prstGeom>
        </p:spPr>
        <p:txBody>
          <a:bodyPr spcFirstLastPara="1" wrap="square" lIns="182850" tIns="182850" rIns="182850" bIns="182850" anchor="t" anchorCtr="0">
            <a:noAutofit/>
          </a:bodyPr>
          <a:lstStyle/>
          <a:p>
            <a:pPr lvl="0"/>
            <a:r>
              <a:rPr lang="en-US" sz="5400"/>
              <a:t>Where Do People Want to Walk and Bike?</a:t>
            </a:r>
            <a:endParaRPr sz="5400" i="1">
              <a:solidFill>
                <a:schemeClr val="tx1"/>
              </a:solidFill>
            </a:endParaRPr>
          </a:p>
        </p:txBody>
      </p:sp>
      <p:sp>
        <p:nvSpPr>
          <p:cNvPr id="2" name="Rectangle 1">
            <a:extLst>
              <a:ext uri="{FF2B5EF4-FFF2-40B4-BE49-F238E27FC236}">
                <a16:creationId xmlns:a16="http://schemas.microsoft.com/office/drawing/2014/main" id="{12384911-B87F-0A0D-FEFF-734231CA25D0}"/>
              </a:ext>
            </a:extLst>
          </p:cNvPr>
          <p:cNvSpPr/>
          <p:nvPr/>
        </p:nvSpPr>
        <p:spPr>
          <a:xfrm>
            <a:off x="14015545" y="221494"/>
            <a:ext cx="4008322" cy="1219379"/>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180BF8C-4DF7-4FDB-2C7E-9AC10D2AE624}"/>
              </a:ext>
            </a:extLst>
          </p:cNvPr>
          <p:cNvSpPr txBox="1"/>
          <p:nvPr/>
        </p:nvSpPr>
        <p:spPr>
          <a:xfrm>
            <a:off x="14710731" y="358440"/>
            <a:ext cx="3127342" cy="769441"/>
          </a:xfrm>
          <a:prstGeom prst="rect">
            <a:avLst/>
          </a:prstGeom>
          <a:noFill/>
        </p:spPr>
        <p:txBody>
          <a:bodyPr wrap="square" rtlCol="0">
            <a:spAutoFit/>
          </a:bodyPr>
          <a:lstStyle/>
          <a:p>
            <a:pPr algn="r"/>
            <a:r>
              <a:rPr lang="en-US" sz="2400" b="1">
                <a:solidFill>
                  <a:schemeClr val="bg2"/>
                </a:solidFill>
                <a:latin typeface="Open Sans" panose="020B0606030504020204" pitchFamily="34" charset="0"/>
                <a:ea typeface="Open Sans" panose="020B0606030504020204" pitchFamily="34" charset="0"/>
                <a:cs typeface="Open Sans" panose="020B0606030504020204" pitchFamily="34" charset="0"/>
              </a:rPr>
              <a:t>King City</a:t>
            </a:r>
          </a:p>
          <a:p>
            <a:pPr lvl="1" algn="r"/>
            <a:r>
              <a:rPr lang="en-US" sz="2000">
                <a:solidFill>
                  <a:srgbClr val="58595B"/>
                </a:solidFill>
                <a:latin typeface="Open Sans" panose="020B0606030504020204" pitchFamily="34" charset="0"/>
                <a:ea typeface="Open Sans" panose="020B0606030504020204" pitchFamily="34" charset="0"/>
                <a:cs typeface="Open Sans" panose="020B0606030504020204" pitchFamily="34" charset="0"/>
              </a:rPr>
              <a:t>School Travel Sheds</a:t>
            </a: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 Placeholder 2">
            <a:extLst>
              <a:ext uri="{FF2B5EF4-FFF2-40B4-BE49-F238E27FC236}">
                <a16:creationId xmlns:a16="http://schemas.microsoft.com/office/drawing/2014/main" id="{45E2CAC4-B4B8-B5B1-364F-34FD90C96B1C}"/>
              </a:ext>
            </a:extLst>
          </p:cNvPr>
          <p:cNvSpPr>
            <a:spLocks noGrp="1"/>
          </p:cNvSpPr>
          <p:nvPr>
            <p:ph type="body" idx="1"/>
          </p:nvPr>
        </p:nvSpPr>
        <p:spPr>
          <a:xfrm>
            <a:off x="9730312" y="7794803"/>
            <a:ext cx="7196157" cy="678209"/>
          </a:xfrm>
        </p:spPr>
        <p:txBody>
          <a:bodyPr/>
          <a:lstStyle/>
          <a:p>
            <a:pPr marL="76200" indent="0">
              <a:buNone/>
            </a:pPr>
            <a:r>
              <a:rPr lang="en-US"/>
              <a:t>24% of Monterey County streets are within a 5-minute bike ride (15 minute walk) of a key destination</a:t>
            </a:r>
          </a:p>
          <a:p>
            <a:pPr marL="508000" lvl="1" indent="0">
              <a:buNone/>
            </a:pPr>
            <a:endParaRPr lang="en-US"/>
          </a:p>
        </p:txBody>
      </p:sp>
      <p:sp>
        <p:nvSpPr>
          <p:cNvPr id="9" name="Rectangle 8">
            <a:extLst>
              <a:ext uri="{FF2B5EF4-FFF2-40B4-BE49-F238E27FC236}">
                <a16:creationId xmlns:a16="http://schemas.microsoft.com/office/drawing/2014/main" id="{44BC7053-E840-53CD-BC7D-4BEAE9FDF237}"/>
              </a:ext>
            </a:extLst>
          </p:cNvPr>
          <p:cNvSpPr/>
          <p:nvPr/>
        </p:nvSpPr>
        <p:spPr>
          <a:xfrm>
            <a:off x="1" y="4462737"/>
            <a:ext cx="3808622" cy="68076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66;p19">
            <a:extLst>
              <a:ext uri="{FF2B5EF4-FFF2-40B4-BE49-F238E27FC236}">
                <a16:creationId xmlns:a16="http://schemas.microsoft.com/office/drawing/2014/main" id="{E8E36E61-F4F3-E12C-E022-B1AEE03CA47C}"/>
              </a:ext>
            </a:extLst>
          </p:cNvPr>
          <p:cNvSpPr txBox="1">
            <a:spLocks/>
          </p:cNvSpPr>
          <p:nvPr/>
        </p:nvSpPr>
        <p:spPr>
          <a:xfrm>
            <a:off x="445001" y="4526904"/>
            <a:ext cx="3808622" cy="523221"/>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457200" marR="0" lvl="0" indent="-457200" algn="l" rtl="0" eaLnBrk="1" hangingPunct="1">
              <a:lnSpc>
                <a:spcPct val="115000"/>
              </a:lnSpc>
              <a:spcBef>
                <a:spcPts val="0"/>
              </a:spcBef>
              <a:spcAft>
                <a:spcPts val="0"/>
              </a:spcAft>
              <a:buClr>
                <a:srgbClr val="4C4C4E"/>
              </a:buClr>
              <a:buSzPts val="3600"/>
              <a:buFont typeface="Open Sans"/>
              <a:buChar char="●"/>
              <a:defRPr sz="3600" b="0" i="0" u="none" strike="noStrike" cap="none">
                <a:solidFill>
                  <a:srgbClr val="4C4C4E"/>
                </a:solidFill>
                <a:latin typeface="Open Sans"/>
                <a:ea typeface="Open Sans"/>
                <a:cs typeface="Open Sans"/>
                <a:sym typeface="Open Sans"/>
              </a:defRPr>
            </a:lvl1pPr>
            <a:lvl2pPr marL="914400" marR="0" lvl="1"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2pPr>
            <a:lvl3pPr marL="1371600" marR="0" lvl="2"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3pPr>
            <a:lvl4pPr marL="1828800" marR="0" lvl="3"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4pPr>
            <a:lvl5pPr marL="2286000" marR="0" lvl="4"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5pPr>
            <a:lvl6pPr marL="2743200" marR="0" lvl="5"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6pPr>
            <a:lvl7pPr marL="3200400" marR="0" lvl="6"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7pPr>
            <a:lvl8pPr marL="3657600" marR="0" lvl="7"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8pPr>
            <a:lvl9pPr marL="4114800" marR="0" lvl="8"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9pPr>
          </a:lstStyle>
          <a:p>
            <a:pPr marL="0" indent="0">
              <a:buFont typeface="Open Sans"/>
              <a:buNone/>
            </a:pPr>
            <a:r>
              <a:rPr lang="en-US" sz="2400" b="1">
                <a:solidFill>
                  <a:srgbClr val="30542E"/>
                </a:solidFill>
              </a:rPr>
              <a:t>Travel Sheds</a:t>
            </a:r>
          </a:p>
        </p:txBody>
      </p:sp>
      <p:sp>
        <p:nvSpPr>
          <p:cNvPr id="3" name="Text Placeholder 2">
            <a:extLst>
              <a:ext uri="{FF2B5EF4-FFF2-40B4-BE49-F238E27FC236}">
                <a16:creationId xmlns:a16="http://schemas.microsoft.com/office/drawing/2014/main" id="{F0802815-786B-C6CD-BBE6-E56C8DD3B8A5}"/>
              </a:ext>
            </a:extLst>
          </p:cNvPr>
          <p:cNvSpPr txBox="1">
            <a:spLocks/>
          </p:cNvSpPr>
          <p:nvPr/>
        </p:nvSpPr>
        <p:spPr>
          <a:xfrm>
            <a:off x="12778847" y="2866939"/>
            <a:ext cx="5245020" cy="678209"/>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457200" marR="0" lvl="0"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1pPr>
            <a:lvl2pPr marL="914400" marR="0" lvl="1"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2pPr>
            <a:lvl3pPr marL="1371600" marR="0" lvl="2"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3pPr>
            <a:lvl4pPr marL="1828800" marR="0" lvl="3"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4pPr>
            <a:lvl5pPr marL="2286000" marR="0" lvl="4"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5pPr>
            <a:lvl6pPr marL="2743200" marR="0" lvl="5"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6pPr>
            <a:lvl7pPr marL="3200400" marR="0" lvl="6"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7pPr>
            <a:lvl8pPr marL="3657600" marR="0" lvl="7"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8pPr>
            <a:lvl9pPr marL="4114800" marR="0" lvl="8" indent="-381000" algn="l" rtl="0" eaLnBrk="1" hangingPunct="1">
              <a:lnSpc>
                <a:spcPct val="100000"/>
              </a:lnSpc>
              <a:spcBef>
                <a:spcPts val="0"/>
              </a:spcBef>
              <a:spcAft>
                <a:spcPts val="0"/>
              </a:spcAft>
              <a:buClr>
                <a:srgbClr val="30542E"/>
              </a:buClr>
              <a:buSzPts val="2400"/>
              <a:buFont typeface="Open Sans"/>
              <a:buChar char="■"/>
              <a:defRPr sz="2400" b="1" i="1" u="none" strike="noStrike" cap="none">
                <a:solidFill>
                  <a:srgbClr val="30542E"/>
                </a:solidFill>
                <a:latin typeface="Open Sans"/>
                <a:ea typeface="Open Sans"/>
                <a:cs typeface="Open Sans"/>
                <a:sym typeface="Open Sans"/>
              </a:defRPr>
            </a:lvl9pPr>
          </a:lstStyle>
          <a:p>
            <a:pPr marL="76200" indent="0">
              <a:buFont typeface="Open Sans"/>
              <a:buNone/>
            </a:pPr>
            <a:r>
              <a:rPr lang="en-US"/>
              <a:t>Travel Sheds show the streets that are most desirable to walk and bike on because they connect to many places. </a:t>
            </a:r>
            <a:r>
              <a:rPr lang="en-US">
                <a:solidFill>
                  <a:schemeClr val="accent2"/>
                </a:solidFill>
              </a:rPr>
              <a:t>Low comfort streets cut through areas that people want to go to</a:t>
            </a:r>
            <a:r>
              <a:rPr lang="en-US"/>
              <a:t>, preventing people from easily walking or biking to key destinations. </a:t>
            </a:r>
          </a:p>
          <a:p>
            <a:pPr marL="508000" lvl="1" indent="0">
              <a:buFont typeface="Open Sans"/>
              <a:buNone/>
            </a:pPr>
            <a:endParaRPr lang="en-US"/>
          </a:p>
        </p:txBody>
      </p:sp>
    </p:spTree>
    <p:extLst>
      <p:ext uri="{BB962C8B-B14F-4D97-AF65-F5344CB8AC3E}">
        <p14:creationId xmlns:p14="http://schemas.microsoft.com/office/powerpoint/2010/main" val="4128781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84F4AC-EF42-4DBB-3B39-4B1F0E2FDC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8686806-D788-485D-2B66-8129F8652EAC}"/>
              </a:ext>
            </a:extLst>
          </p:cNvPr>
          <p:cNvSpPr/>
          <p:nvPr/>
        </p:nvSpPr>
        <p:spPr>
          <a:xfrm>
            <a:off x="407378" y="4249929"/>
            <a:ext cx="2514216" cy="339523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100" b="1">
                <a:latin typeface="Open Sans" pitchFamily="2" charset="0"/>
                <a:ea typeface="Open Sans" pitchFamily="2" charset="0"/>
                <a:cs typeface="Open Sans" pitchFamily="2" charset="0"/>
              </a:rPr>
              <a:t>Comfort</a:t>
            </a:r>
            <a:endParaRPr lang="en-US" sz="2100">
              <a:latin typeface="Open Sans" pitchFamily="2" charset="0"/>
              <a:ea typeface="Open Sans" pitchFamily="2" charset="0"/>
              <a:cs typeface="Open Sans" pitchFamily="2" charset="0"/>
            </a:endParaRPr>
          </a:p>
          <a:p>
            <a:pPr lvl="0"/>
            <a:r>
              <a:rPr lang="en-US" sz="2100">
                <a:latin typeface="Open Sans" pitchFamily="2" charset="0"/>
                <a:ea typeface="Open Sans" pitchFamily="2" charset="0"/>
                <a:cs typeface="Open Sans" pitchFamily="2" charset="0"/>
              </a:rPr>
              <a:t>Level of Traffic Stress</a:t>
            </a:r>
          </a:p>
          <a:p>
            <a:pPr algn="ctr"/>
            <a:endParaRPr lang="en-US" sz="2100">
              <a:latin typeface="Albert Sans" pitchFamily="2" charset="0"/>
            </a:endParaRPr>
          </a:p>
        </p:txBody>
      </p:sp>
      <p:sp>
        <p:nvSpPr>
          <p:cNvPr id="5" name="Rectangle 4">
            <a:extLst>
              <a:ext uri="{FF2B5EF4-FFF2-40B4-BE49-F238E27FC236}">
                <a16:creationId xmlns:a16="http://schemas.microsoft.com/office/drawing/2014/main" id="{D9E152FA-12F5-906F-EC16-E35852AF6B45}"/>
              </a:ext>
            </a:extLst>
          </p:cNvPr>
          <p:cNvSpPr/>
          <p:nvPr/>
        </p:nvSpPr>
        <p:spPr>
          <a:xfrm>
            <a:off x="13042555" y="6421842"/>
            <a:ext cx="4156874" cy="304509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100">
                <a:latin typeface="Open Sans" pitchFamily="2" charset="0"/>
                <a:ea typeface="Open Sans" pitchFamily="2" charset="0"/>
                <a:cs typeface="Open Sans" pitchFamily="2" charset="0"/>
              </a:rPr>
              <a:t>County-wide bike and pedestrian network</a:t>
            </a:r>
          </a:p>
          <a:p>
            <a:endParaRPr lang="en-US" sz="2100">
              <a:latin typeface="Albert Sans" pitchFamily="2" charset="0"/>
            </a:endParaRPr>
          </a:p>
        </p:txBody>
      </p:sp>
      <p:sp>
        <p:nvSpPr>
          <p:cNvPr id="6" name="Rectangle 5">
            <a:extLst>
              <a:ext uri="{FF2B5EF4-FFF2-40B4-BE49-F238E27FC236}">
                <a16:creationId xmlns:a16="http://schemas.microsoft.com/office/drawing/2014/main" id="{F108DF8C-65C4-5E88-ACA5-F42C2B712C1A}"/>
              </a:ext>
            </a:extLst>
          </p:cNvPr>
          <p:cNvSpPr/>
          <p:nvPr/>
        </p:nvSpPr>
        <p:spPr>
          <a:xfrm>
            <a:off x="8568080" y="6421842"/>
            <a:ext cx="3406016" cy="304509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100" b="1">
                <a:latin typeface="Open Sans" pitchFamily="2" charset="0"/>
                <a:ea typeface="Open Sans" pitchFamily="2" charset="0"/>
                <a:cs typeface="Open Sans" pitchFamily="2" charset="0"/>
              </a:rPr>
              <a:t>Network Gaps</a:t>
            </a:r>
          </a:p>
          <a:p>
            <a:r>
              <a:rPr lang="en-US" sz="2100">
                <a:latin typeface="Albert Sans" pitchFamily="2" charset="0"/>
              </a:rPr>
              <a:t>Comparison to short trip (mode shift potential)</a:t>
            </a:r>
          </a:p>
          <a:p>
            <a:endParaRPr lang="en-US" sz="2100">
              <a:latin typeface="Albert Sans" pitchFamily="2" charset="0"/>
            </a:endParaRPr>
          </a:p>
          <a:p>
            <a:r>
              <a:rPr lang="en-US" sz="2100">
                <a:latin typeface="Albert Sans" pitchFamily="2" charset="0"/>
              </a:rPr>
              <a:t>Overlay of </a:t>
            </a:r>
            <a:r>
              <a:rPr lang="en-US" sz="2100" err="1">
                <a:latin typeface="Albert Sans" pitchFamily="2" charset="0"/>
              </a:rPr>
              <a:t>travelsheds</a:t>
            </a:r>
            <a:r>
              <a:rPr lang="en-US" sz="2100">
                <a:latin typeface="Albert Sans" pitchFamily="2" charset="0"/>
              </a:rPr>
              <a:t> and low comfort streets</a:t>
            </a:r>
          </a:p>
        </p:txBody>
      </p:sp>
      <p:sp>
        <p:nvSpPr>
          <p:cNvPr id="7" name="Rectangle 6">
            <a:extLst>
              <a:ext uri="{FF2B5EF4-FFF2-40B4-BE49-F238E27FC236}">
                <a16:creationId xmlns:a16="http://schemas.microsoft.com/office/drawing/2014/main" id="{F5CD01F6-A5F5-D5F8-77C5-70454CE896CB}"/>
              </a:ext>
            </a:extLst>
          </p:cNvPr>
          <p:cNvSpPr/>
          <p:nvPr/>
        </p:nvSpPr>
        <p:spPr>
          <a:xfrm>
            <a:off x="8568081" y="3119357"/>
            <a:ext cx="3406014" cy="304509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100" b="1">
                <a:latin typeface="Open Sans" pitchFamily="2" charset="0"/>
                <a:ea typeface="Open Sans" pitchFamily="2" charset="0"/>
                <a:cs typeface="Open Sans" pitchFamily="2" charset="0"/>
              </a:rPr>
              <a:t>Priority Areas</a:t>
            </a:r>
          </a:p>
          <a:p>
            <a:pPr lvl="0"/>
            <a:r>
              <a:rPr lang="en-US" sz="2100">
                <a:latin typeface="Open Sans" pitchFamily="2" charset="0"/>
                <a:ea typeface="Open Sans" pitchFamily="2" charset="0"/>
                <a:cs typeface="Open Sans" pitchFamily="2" charset="0"/>
              </a:rPr>
              <a:t>Overlay high connectivity and low comfort areas</a:t>
            </a:r>
          </a:p>
          <a:p>
            <a:pPr lvl="0"/>
            <a:endParaRPr lang="en-US" sz="2100">
              <a:latin typeface="Open Sans" pitchFamily="2" charset="0"/>
              <a:ea typeface="Open Sans" pitchFamily="2" charset="0"/>
              <a:cs typeface="Open Sans" pitchFamily="2" charset="0"/>
            </a:endParaRPr>
          </a:p>
          <a:p>
            <a:pPr lvl="0"/>
            <a:r>
              <a:rPr lang="en-US" sz="2100">
                <a:latin typeface="Open Sans" pitchFamily="2" charset="0"/>
                <a:ea typeface="Open Sans" pitchFamily="2" charset="0"/>
                <a:cs typeface="Open Sans" pitchFamily="2" charset="0"/>
              </a:rPr>
              <a:t>Comparison to HIN</a:t>
            </a:r>
          </a:p>
          <a:p>
            <a:pPr algn="ctr"/>
            <a:endParaRPr lang="en-US" sz="2100">
              <a:latin typeface="Albert Sans" pitchFamily="2" charset="0"/>
            </a:endParaRPr>
          </a:p>
        </p:txBody>
      </p:sp>
      <p:sp>
        <p:nvSpPr>
          <p:cNvPr id="8" name="Rectangle 7">
            <a:extLst>
              <a:ext uri="{FF2B5EF4-FFF2-40B4-BE49-F238E27FC236}">
                <a16:creationId xmlns:a16="http://schemas.microsoft.com/office/drawing/2014/main" id="{B753D3CD-EFA0-D394-99CE-895F66976CF9}"/>
              </a:ext>
            </a:extLst>
          </p:cNvPr>
          <p:cNvSpPr/>
          <p:nvPr/>
        </p:nvSpPr>
        <p:spPr>
          <a:xfrm>
            <a:off x="4077723" y="4249929"/>
            <a:ext cx="2514216" cy="339523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100" b="1">
                <a:latin typeface="Open Sans" pitchFamily="2" charset="0"/>
                <a:ea typeface="Open Sans" pitchFamily="2" charset="0"/>
                <a:cs typeface="Open Sans" pitchFamily="2" charset="0"/>
              </a:rPr>
              <a:t>Connectivity</a:t>
            </a:r>
          </a:p>
          <a:p>
            <a:pPr lvl="0"/>
            <a:r>
              <a:rPr lang="en-US" sz="2100">
                <a:latin typeface="Open Sans" pitchFamily="2" charset="0"/>
                <a:ea typeface="Open Sans" pitchFamily="2" charset="0"/>
                <a:cs typeface="Open Sans" pitchFamily="2" charset="0"/>
              </a:rPr>
              <a:t>Key Destinations</a:t>
            </a:r>
          </a:p>
          <a:p>
            <a:pPr algn="ctr"/>
            <a:endParaRPr lang="en-US" sz="2100">
              <a:latin typeface="Albert Sans" pitchFamily="2" charset="0"/>
            </a:endParaRPr>
          </a:p>
        </p:txBody>
      </p:sp>
      <p:sp>
        <p:nvSpPr>
          <p:cNvPr id="9" name="Plus Sign 8">
            <a:extLst>
              <a:ext uri="{FF2B5EF4-FFF2-40B4-BE49-F238E27FC236}">
                <a16:creationId xmlns:a16="http://schemas.microsoft.com/office/drawing/2014/main" id="{73DBE9AF-851A-C7E7-CDB8-D66F66D29D3E}"/>
              </a:ext>
            </a:extLst>
          </p:cNvPr>
          <p:cNvSpPr/>
          <p:nvPr/>
        </p:nvSpPr>
        <p:spPr>
          <a:xfrm>
            <a:off x="2813859" y="5215884"/>
            <a:ext cx="1371600" cy="1371600"/>
          </a:xfrm>
          <a:prstGeom prst="mathPlus">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latin typeface="Albert Sans" pitchFamily="2" charset="0"/>
            </a:endParaRPr>
          </a:p>
        </p:txBody>
      </p:sp>
      <p:sp>
        <p:nvSpPr>
          <p:cNvPr id="10" name="Arrow: Right 9">
            <a:extLst>
              <a:ext uri="{FF2B5EF4-FFF2-40B4-BE49-F238E27FC236}">
                <a16:creationId xmlns:a16="http://schemas.microsoft.com/office/drawing/2014/main" id="{BF9E418D-69A9-6D44-ABC3-391E6BEDD29F}"/>
              </a:ext>
            </a:extLst>
          </p:cNvPr>
          <p:cNvSpPr/>
          <p:nvPr/>
        </p:nvSpPr>
        <p:spPr>
          <a:xfrm>
            <a:off x="6756248" y="5381526"/>
            <a:ext cx="1647524" cy="1040318"/>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latin typeface="Albert Sans" pitchFamily="2" charset="0"/>
            </a:endParaRPr>
          </a:p>
        </p:txBody>
      </p:sp>
      <p:sp>
        <p:nvSpPr>
          <p:cNvPr id="11" name="Rectangle 10">
            <a:extLst>
              <a:ext uri="{FF2B5EF4-FFF2-40B4-BE49-F238E27FC236}">
                <a16:creationId xmlns:a16="http://schemas.microsoft.com/office/drawing/2014/main" id="{A868CE67-214A-8301-F9A5-83465855ADB0}"/>
              </a:ext>
            </a:extLst>
          </p:cNvPr>
          <p:cNvSpPr/>
          <p:nvPr/>
        </p:nvSpPr>
        <p:spPr>
          <a:xfrm>
            <a:off x="13042555" y="3119359"/>
            <a:ext cx="4156874" cy="304509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100">
                <a:latin typeface="Open Sans" pitchFamily="2" charset="0"/>
                <a:ea typeface="Open Sans" pitchFamily="2" charset="0"/>
                <a:cs typeface="Open Sans" pitchFamily="2" charset="0"/>
              </a:rPr>
              <a:t>Prioritized project list</a:t>
            </a:r>
          </a:p>
        </p:txBody>
      </p:sp>
      <p:sp>
        <p:nvSpPr>
          <p:cNvPr id="12" name="Arrow: Right 11">
            <a:extLst>
              <a:ext uri="{FF2B5EF4-FFF2-40B4-BE49-F238E27FC236}">
                <a16:creationId xmlns:a16="http://schemas.microsoft.com/office/drawing/2014/main" id="{C506590F-58C8-D50D-DE1D-695704C7E66F}"/>
              </a:ext>
            </a:extLst>
          </p:cNvPr>
          <p:cNvSpPr/>
          <p:nvPr/>
        </p:nvSpPr>
        <p:spPr>
          <a:xfrm>
            <a:off x="12056249" y="5427386"/>
            <a:ext cx="904151" cy="1040318"/>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00">
              <a:latin typeface="Albert Sans" pitchFamily="2" charset="0"/>
            </a:endParaRPr>
          </a:p>
        </p:txBody>
      </p:sp>
      <p:sp>
        <p:nvSpPr>
          <p:cNvPr id="13" name="Rectangle 12">
            <a:extLst>
              <a:ext uri="{FF2B5EF4-FFF2-40B4-BE49-F238E27FC236}">
                <a16:creationId xmlns:a16="http://schemas.microsoft.com/office/drawing/2014/main" id="{96DEFE0F-8145-4134-DBD5-A098AEA8754C}"/>
              </a:ext>
            </a:extLst>
          </p:cNvPr>
          <p:cNvSpPr/>
          <p:nvPr/>
        </p:nvSpPr>
        <p:spPr>
          <a:xfrm>
            <a:off x="407378" y="3364105"/>
            <a:ext cx="6184562" cy="66525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a:latin typeface="Open Sans" pitchFamily="2" charset="0"/>
                <a:ea typeface="Open Sans" pitchFamily="2" charset="0"/>
                <a:cs typeface="Open Sans" pitchFamily="2" charset="0"/>
              </a:rPr>
              <a:t>Data Inputs</a:t>
            </a:r>
          </a:p>
        </p:txBody>
      </p:sp>
      <p:sp>
        <p:nvSpPr>
          <p:cNvPr id="14" name="Rectangle 13">
            <a:extLst>
              <a:ext uri="{FF2B5EF4-FFF2-40B4-BE49-F238E27FC236}">
                <a16:creationId xmlns:a16="http://schemas.microsoft.com/office/drawing/2014/main" id="{964611DD-5C8C-7FC5-D802-A472142B80D1}"/>
              </a:ext>
            </a:extLst>
          </p:cNvPr>
          <p:cNvSpPr/>
          <p:nvPr/>
        </p:nvSpPr>
        <p:spPr>
          <a:xfrm>
            <a:off x="8568081" y="2219244"/>
            <a:ext cx="3406014" cy="66525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200" b="1">
                <a:latin typeface="Open Sans" pitchFamily="2" charset="0"/>
                <a:ea typeface="Open Sans" pitchFamily="2" charset="0"/>
                <a:cs typeface="Open Sans" pitchFamily="2" charset="0"/>
              </a:rPr>
              <a:t>Needs</a:t>
            </a:r>
          </a:p>
        </p:txBody>
      </p:sp>
      <p:sp>
        <p:nvSpPr>
          <p:cNvPr id="15" name="Rectangle 14">
            <a:extLst>
              <a:ext uri="{FF2B5EF4-FFF2-40B4-BE49-F238E27FC236}">
                <a16:creationId xmlns:a16="http://schemas.microsoft.com/office/drawing/2014/main" id="{497FD326-E62B-0C9A-6DF6-E3EE671A21CB}"/>
              </a:ext>
            </a:extLst>
          </p:cNvPr>
          <p:cNvSpPr/>
          <p:nvPr/>
        </p:nvSpPr>
        <p:spPr>
          <a:xfrm>
            <a:off x="13042555" y="1647747"/>
            <a:ext cx="4156874" cy="127344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latin typeface="Open Sans" pitchFamily="2" charset="0"/>
                <a:ea typeface="Open Sans" pitchFamily="2" charset="0"/>
                <a:cs typeface="Open Sans" pitchFamily="2" charset="0"/>
              </a:rPr>
              <a:t>Recommended Projects</a:t>
            </a:r>
          </a:p>
        </p:txBody>
      </p:sp>
      <p:sp>
        <p:nvSpPr>
          <p:cNvPr id="2" name="Title 1">
            <a:extLst>
              <a:ext uri="{FF2B5EF4-FFF2-40B4-BE49-F238E27FC236}">
                <a16:creationId xmlns:a16="http://schemas.microsoft.com/office/drawing/2014/main" id="{98A1E1F9-C6A8-5C7E-14CB-4266757946D4}"/>
              </a:ext>
            </a:extLst>
          </p:cNvPr>
          <p:cNvSpPr>
            <a:spLocks noGrp="1"/>
          </p:cNvSpPr>
          <p:nvPr>
            <p:ph type="title"/>
          </p:nvPr>
        </p:nvSpPr>
        <p:spPr>
          <a:xfrm>
            <a:off x="919113" y="557185"/>
            <a:ext cx="16449773" cy="892395"/>
          </a:xfrm>
        </p:spPr>
        <p:txBody>
          <a:bodyPr>
            <a:normAutofit fontScale="90000"/>
          </a:bodyPr>
          <a:lstStyle/>
          <a:p>
            <a:r>
              <a:rPr lang="en-US" sz="5550"/>
              <a:t>Creating a Comfort/Connectivity Network</a:t>
            </a:r>
          </a:p>
        </p:txBody>
      </p:sp>
    </p:spTree>
    <p:extLst>
      <p:ext uri="{BB962C8B-B14F-4D97-AF65-F5344CB8AC3E}">
        <p14:creationId xmlns:p14="http://schemas.microsoft.com/office/powerpoint/2010/main" val="3997601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4D5A49-D3B0-E866-8623-E7BA958F7D24}"/>
              </a:ext>
            </a:extLst>
          </p:cNvPr>
          <p:cNvSpPr>
            <a:spLocks noGrp="1"/>
          </p:cNvSpPr>
          <p:nvPr>
            <p:ph type="body" idx="1"/>
          </p:nvPr>
        </p:nvSpPr>
        <p:spPr/>
        <p:txBody>
          <a:bodyPr/>
          <a:lstStyle/>
          <a:p>
            <a:endParaRPr lang="en-US"/>
          </a:p>
        </p:txBody>
      </p:sp>
      <p:graphicFrame>
        <p:nvGraphicFramePr>
          <p:cNvPr id="5" name="Diagram 4">
            <a:extLst>
              <a:ext uri="{FF2B5EF4-FFF2-40B4-BE49-F238E27FC236}">
                <a16:creationId xmlns:a16="http://schemas.microsoft.com/office/drawing/2014/main" id="{0A02C650-F2E4-528D-48F6-25CE250DA491}"/>
              </a:ext>
            </a:extLst>
          </p:cNvPr>
          <p:cNvGraphicFramePr/>
          <p:nvPr>
            <p:extLst>
              <p:ext uri="{D42A27DB-BD31-4B8C-83A1-F6EECF244321}">
                <p14:modId xmlns:p14="http://schemas.microsoft.com/office/powerpoint/2010/main" val="739083384"/>
              </p:ext>
            </p:extLst>
          </p:nvPr>
        </p:nvGraphicFramePr>
        <p:xfrm>
          <a:off x="4219172" y="2109335"/>
          <a:ext cx="9849656" cy="6628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07334F0-2511-984E-DE37-585C95642C86}"/>
              </a:ext>
            </a:extLst>
          </p:cNvPr>
          <p:cNvSpPr>
            <a:spLocks noGrp="1"/>
          </p:cNvSpPr>
          <p:nvPr>
            <p:ph type="title"/>
          </p:nvPr>
        </p:nvSpPr>
        <p:spPr>
          <a:xfrm>
            <a:off x="999944" y="740899"/>
            <a:ext cx="15023100" cy="1145400"/>
          </a:xfrm>
        </p:spPr>
        <p:txBody>
          <a:bodyPr/>
          <a:lstStyle/>
          <a:p>
            <a:r>
              <a:rPr lang="en-US"/>
              <a:t>Interpreting the Analysis</a:t>
            </a:r>
          </a:p>
        </p:txBody>
      </p:sp>
      <p:sp>
        <p:nvSpPr>
          <p:cNvPr id="4" name="TextBox 3">
            <a:extLst>
              <a:ext uri="{FF2B5EF4-FFF2-40B4-BE49-F238E27FC236}">
                <a16:creationId xmlns:a16="http://schemas.microsoft.com/office/drawing/2014/main" id="{3DB35127-8724-B316-6D17-206A5B3734FE}"/>
              </a:ext>
            </a:extLst>
          </p:cNvPr>
          <p:cNvSpPr txBox="1"/>
          <p:nvPr/>
        </p:nvSpPr>
        <p:spPr>
          <a:xfrm rot="16200000">
            <a:off x="2685392" y="5131425"/>
            <a:ext cx="1860061" cy="584775"/>
          </a:xfrm>
          <a:prstGeom prst="rect">
            <a:avLst/>
          </a:prstGeom>
          <a:noFill/>
        </p:spPr>
        <p:txBody>
          <a:bodyPr wrap="square" rtlCol="0">
            <a:spAutoFit/>
          </a:bodyPr>
          <a:lstStyle/>
          <a:p>
            <a:r>
              <a:rPr lang="en-US" sz="3200" b="1" i="1">
                <a:solidFill>
                  <a:srgbClr val="58595B"/>
                </a:solidFill>
                <a:latin typeface="Open Sans" panose="020B0606030504020204" pitchFamily="2" charset="0"/>
                <a:ea typeface="Open Sans" panose="020B0606030504020204" pitchFamily="2" charset="0"/>
                <a:cs typeface="Open Sans" panose="020B0606030504020204" pitchFamily="2" charset="0"/>
              </a:rPr>
              <a:t>Comfort</a:t>
            </a:r>
          </a:p>
        </p:txBody>
      </p:sp>
      <p:sp>
        <p:nvSpPr>
          <p:cNvPr id="7" name="TextBox 6">
            <a:extLst>
              <a:ext uri="{FF2B5EF4-FFF2-40B4-BE49-F238E27FC236}">
                <a16:creationId xmlns:a16="http://schemas.microsoft.com/office/drawing/2014/main" id="{87E5463E-05AA-892B-7A16-7EB923D1F211}"/>
              </a:ext>
            </a:extLst>
          </p:cNvPr>
          <p:cNvSpPr txBox="1"/>
          <p:nvPr/>
        </p:nvSpPr>
        <p:spPr>
          <a:xfrm>
            <a:off x="7966419" y="8815134"/>
            <a:ext cx="2761129" cy="584775"/>
          </a:xfrm>
          <a:prstGeom prst="rect">
            <a:avLst/>
          </a:prstGeom>
          <a:noFill/>
        </p:spPr>
        <p:txBody>
          <a:bodyPr wrap="square" rtlCol="0">
            <a:spAutoFit/>
          </a:bodyPr>
          <a:lstStyle/>
          <a:p>
            <a:r>
              <a:rPr lang="en-US" sz="3200" b="1" i="1">
                <a:solidFill>
                  <a:srgbClr val="58595B"/>
                </a:solidFill>
                <a:latin typeface="Open Sans" panose="020B0606030504020204" pitchFamily="2" charset="0"/>
                <a:ea typeface="Open Sans" panose="020B0606030504020204" pitchFamily="2" charset="0"/>
                <a:cs typeface="Open Sans" panose="020B0606030504020204" pitchFamily="2" charset="0"/>
              </a:rPr>
              <a:t>Connectivity</a:t>
            </a:r>
          </a:p>
        </p:txBody>
      </p:sp>
    </p:spTree>
    <p:extLst>
      <p:ext uri="{BB962C8B-B14F-4D97-AF65-F5344CB8AC3E}">
        <p14:creationId xmlns:p14="http://schemas.microsoft.com/office/powerpoint/2010/main" val="2687840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5"/>
        <p:cNvGrpSpPr/>
        <p:nvPr/>
      </p:nvGrpSpPr>
      <p:grpSpPr>
        <a:xfrm>
          <a:off x="0" y="0"/>
          <a:ext cx="0" cy="0"/>
          <a:chOff x="0" y="0"/>
          <a:chExt cx="0" cy="0"/>
        </a:xfrm>
      </p:grpSpPr>
      <p:sp>
        <p:nvSpPr>
          <p:cNvPr id="146" name="Google Shape;146;p17"/>
          <p:cNvSpPr txBox="1">
            <a:spLocks noGrp="1"/>
          </p:cNvSpPr>
          <p:nvPr>
            <p:ph type="ctrTitle"/>
          </p:nvPr>
        </p:nvSpPr>
        <p:spPr>
          <a:xfrm>
            <a:off x="623425" y="4286025"/>
            <a:ext cx="17041200" cy="1613100"/>
          </a:xfrm>
          <a:prstGeom prst="rect">
            <a:avLst/>
          </a:prstGeom>
        </p:spPr>
        <p:txBody>
          <a:bodyPr spcFirstLastPara="1" wrap="square" lIns="182850" tIns="182850" rIns="182850" bIns="182850" anchor="b" anchorCtr="0">
            <a:noAutofit/>
          </a:bodyPr>
          <a:lstStyle/>
          <a:p>
            <a:pPr marL="0" lvl="0" indent="0" algn="ctr" rtl="0">
              <a:spcBef>
                <a:spcPts val="0"/>
              </a:spcBef>
              <a:spcAft>
                <a:spcPts val="0"/>
              </a:spcAft>
              <a:buNone/>
            </a:pPr>
            <a:r>
              <a:rPr lang="en"/>
              <a:t>Project Updates</a:t>
            </a:r>
            <a:endParaRPr/>
          </a:p>
        </p:txBody>
      </p:sp>
      <p:sp>
        <p:nvSpPr>
          <p:cNvPr id="147" name="Google Shape;147;p17"/>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400" b="1" i="1" u="none" strike="noStrike" kern="0" cap="none" spc="0" normalizeH="0" baseline="0" noProof="0">
                <a:ln>
                  <a:noFill/>
                </a:ln>
                <a:solidFill>
                  <a:srgbClr val="30542E"/>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2400" b="1" i="1" u="none" strike="noStrike" kern="0" cap="none" spc="0" normalizeH="0" baseline="0" noProof="0">
              <a:ln>
                <a:noFill/>
              </a:ln>
              <a:solidFill>
                <a:srgbClr val="30542E"/>
              </a:solidFill>
              <a:effectLst/>
              <a:uLnTx/>
              <a:uFillTx/>
              <a:latin typeface="Open Sans"/>
              <a:ea typeface="Open Sans"/>
              <a:cs typeface="Open Sans"/>
              <a:sym typeface="Open Sans"/>
            </a:endParaRPr>
          </a:p>
        </p:txBody>
      </p:sp>
      <p:pic>
        <p:nvPicPr>
          <p:cNvPr id="3" name="Picture 2">
            <a:extLst>
              <a:ext uri="{FF2B5EF4-FFF2-40B4-BE49-F238E27FC236}">
                <a16:creationId xmlns:a16="http://schemas.microsoft.com/office/drawing/2014/main" id="{9721C109-510A-F56B-8CFD-72947535222E}"/>
              </a:ext>
            </a:extLst>
          </p:cNvPr>
          <p:cNvPicPr>
            <a:picLocks noChangeAspect="1"/>
          </p:cNvPicPr>
          <p:nvPr/>
        </p:nvPicPr>
        <p:blipFill>
          <a:blip r:embed="rId3"/>
          <a:stretch>
            <a:fillRect/>
          </a:stretch>
        </p:blipFill>
        <p:spPr>
          <a:xfrm>
            <a:off x="7097838" y="8371934"/>
            <a:ext cx="4092323" cy="163829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D86AA82-751B-F8CD-0033-CE0C4980F086}"/>
            </a:ext>
          </a:extLst>
        </p:cNvPr>
        <p:cNvGrpSpPr/>
        <p:nvPr/>
      </p:nvGrpSpPr>
      <p:grpSpPr>
        <a:xfrm>
          <a:off x="0" y="0"/>
          <a:ext cx="0" cy="0"/>
          <a:chOff x="0" y="0"/>
          <a:chExt cx="0" cy="0"/>
        </a:xfrm>
      </p:grpSpPr>
      <p:sp>
        <p:nvSpPr>
          <p:cNvPr id="146" name="Google Shape;146;p17">
            <a:extLst>
              <a:ext uri="{FF2B5EF4-FFF2-40B4-BE49-F238E27FC236}">
                <a16:creationId xmlns:a16="http://schemas.microsoft.com/office/drawing/2014/main" id="{CA3800AA-F885-E9AB-AC96-B70E412CD2D4}"/>
              </a:ext>
            </a:extLst>
          </p:cNvPr>
          <p:cNvSpPr txBox="1">
            <a:spLocks noGrp="1"/>
          </p:cNvSpPr>
          <p:nvPr>
            <p:ph type="ctrTitle"/>
          </p:nvPr>
        </p:nvSpPr>
        <p:spPr>
          <a:xfrm>
            <a:off x="623425" y="4286025"/>
            <a:ext cx="17041200" cy="1613100"/>
          </a:xfrm>
          <a:prstGeom prst="rect">
            <a:avLst/>
          </a:prstGeom>
        </p:spPr>
        <p:txBody>
          <a:bodyPr spcFirstLastPara="1" wrap="square" lIns="182850" tIns="182850" rIns="182850" bIns="182850" anchor="b" anchorCtr="0">
            <a:noAutofit/>
          </a:bodyPr>
          <a:lstStyle/>
          <a:p>
            <a:pPr marL="0" lvl="0" indent="0" algn="ctr" rtl="0">
              <a:spcBef>
                <a:spcPts val="0"/>
              </a:spcBef>
              <a:spcAft>
                <a:spcPts val="0"/>
              </a:spcAft>
              <a:buNone/>
            </a:pPr>
            <a:r>
              <a:rPr lang="en"/>
              <a:t>Analysis Results</a:t>
            </a:r>
            <a:endParaRPr/>
          </a:p>
        </p:txBody>
      </p:sp>
      <p:sp>
        <p:nvSpPr>
          <p:cNvPr id="147" name="Google Shape;147;p17">
            <a:extLst>
              <a:ext uri="{FF2B5EF4-FFF2-40B4-BE49-F238E27FC236}">
                <a16:creationId xmlns:a16="http://schemas.microsoft.com/office/drawing/2014/main" id="{1B55F15D-687F-FED5-13D3-8F5FCBD49FBB}"/>
              </a:ext>
            </a:extLst>
          </p:cNvPr>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pic>
        <p:nvPicPr>
          <p:cNvPr id="3" name="Picture 2">
            <a:extLst>
              <a:ext uri="{FF2B5EF4-FFF2-40B4-BE49-F238E27FC236}">
                <a16:creationId xmlns:a16="http://schemas.microsoft.com/office/drawing/2014/main" id="{999CBE75-9EFC-607A-052B-26F9D03B3018}"/>
              </a:ext>
            </a:extLst>
          </p:cNvPr>
          <p:cNvPicPr>
            <a:picLocks noChangeAspect="1"/>
          </p:cNvPicPr>
          <p:nvPr/>
        </p:nvPicPr>
        <p:blipFill>
          <a:blip r:embed="rId3"/>
          <a:stretch>
            <a:fillRect/>
          </a:stretch>
        </p:blipFill>
        <p:spPr>
          <a:xfrm>
            <a:off x="502166" y="8192052"/>
            <a:ext cx="4092323" cy="1638293"/>
          </a:xfrm>
          <a:prstGeom prst="rect">
            <a:avLst/>
          </a:prstGeom>
        </p:spPr>
      </p:pic>
    </p:spTree>
    <p:extLst>
      <p:ext uri="{BB962C8B-B14F-4D97-AF65-F5344CB8AC3E}">
        <p14:creationId xmlns:p14="http://schemas.microsoft.com/office/powerpoint/2010/main" val="1562795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2460CC30-7603-CA92-A691-9CE6BB2FB70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4642C6B-4CD2-6851-F69B-C5307C2C1D04}"/>
              </a:ext>
            </a:extLst>
          </p:cNvPr>
          <p:cNvPicPr>
            <a:picLocks noGrp="1" noRot="1" noChangeAspect="1" noMove="1" noResize="1" noEditPoints="1" noAdjustHandles="1" noChangeArrowheads="1" noChangeShapeType="1" noCrop="1"/>
          </p:cNvPicPr>
          <p:nvPr/>
        </p:nvPicPr>
        <p:blipFill>
          <a:blip r:embed="rId3"/>
          <a:srcRect/>
          <a:stretch/>
        </p:blipFill>
        <p:spPr>
          <a:xfrm>
            <a:off x="0" y="-31048"/>
            <a:ext cx="18288000" cy="7342632"/>
          </a:xfrm>
          <a:prstGeom prst="rect">
            <a:avLst/>
          </a:prstGeom>
        </p:spPr>
      </p:pic>
      <p:sp>
        <p:nvSpPr>
          <p:cNvPr id="165" name="Google Shape;165;p19">
            <a:extLst>
              <a:ext uri="{FF2B5EF4-FFF2-40B4-BE49-F238E27FC236}">
                <a16:creationId xmlns:a16="http://schemas.microsoft.com/office/drawing/2014/main" id="{A62873F1-9E2A-E31C-A34D-CA30EEBD442F}"/>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sp>
        <p:nvSpPr>
          <p:cNvPr id="5" name="Rectangle 4">
            <a:extLst>
              <a:ext uri="{FF2B5EF4-FFF2-40B4-BE49-F238E27FC236}">
                <a16:creationId xmlns:a16="http://schemas.microsoft.com/office/drawing/2014/main" id="{FC71C966-EFC4-9433-10B0-2A6C8D0344C5}"/>
              </a:ext>
            </a:extLst>
          </p:cNvPr>
          <p:cNvSpPr/>
          <p:nvPr/>
        </p:nvSpPr>
        <p:spPr>
          <a:xfrm>
            <a:off x="0" y="7402911"/>
            <a:ext cx="18288000" cy="78750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62;p19">
            <a:extLst>
              <a:ext uri="{FF2B5EF4-FFF2-40B4-BE49-F238E27FC236}">
                <a16:creationId xmlns:a16="http://schemas.microsoft.com/office/drawing/2014/main" id="{E5623D93-8C36-850E-F79E-F7F1887066BF}"/>
              </a:ext>
            </a:extLst>
          </p:cNvPr>
          <p:cNvSpPr txBox="1">
            <a:spLocks noGrp="1"/>
          </p:cNvSpPr>
          <p:nvPr>
            <p:ph type="title"/>
          </p:nvPr>
        </p:nvSpPr>
        <p:spPr>
          <a:xfrm>
            <a:off x="980500" y="7432565"/>
            <a:ext cx="17043369" cy="2001257"/>
          </a:xfrm>
          <a:prstGeom prst="rect">
            <a:avLst/>
          </a:prstGeom>
        </p:spPr>
        <p:txBody>
          <a:bodyPr spcFirstLastPara="1" wrap="square" lIns="182850" tIns="182850" rIns="182850" bIns="182850" anchor="t" anchorCtr="0">
            <a:noAutofit/>
          </a:bodyPr>
          <a:lstStyle/>
          <a:p>
            <a:pPr lvl="0"/>
            <a:r>
              <a:rPr lang="en-US" sz="5400" i="1">
                <a:solidFill>
                  <a:schemeClr val="tx1"/>
                </a:solidFill>
              </a:rPr>
              <a:t>Draft Comfort/Connectivity Network</a:t>
            </a:r>
            <a:endParaRPr sz="5400" i="1">
              <a:solidFill>
                <a:schemeClr val="tx1"/>
              </a:solidFill>
            </a:endParaRPr>
          </a:p>
        </p:txBody>
      </p:sp>
      <p:sp>
        <p:nvSpPr>
          <p:cNvPr id="2" name="Rectangle 1">
            <a:extLst>
              <a:ext uri="{FF2B5EF4-FFF2-40B4-BE49-F238E27FC236}">
                <a16:creationId xmlns:a16="http://schemas.microsoft.com/office/drawing/2014/main" id="{CBD495CF-C26F-B2A6-C0DF-C54FB7E16E2B}"/>
              </a:ext>
            </a:extLst>
          </p:cNvPr>
          <p:cNvSpPr/>
          <p:nvPr/>
        </p:nvSpPr>
        <p:spPr>
          <a:xfrm>
            <a:off x="15072360" y="221496"/>
            <a:ext cx="2951506" cy="2155176"/>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7C41F4A-F130-7E34-C077-50D3AC318F73}"/>
              </a:ext>
            </a:extLst>
          </p:cNvPr>
          <p:cNvSpPr txBox="1"/>
          <p:nvPr/>
        </p:nvSpPr>
        <p:spPr>
          <a:xfrm>
            <a:off x="15204141" y="253013"/>
            <a:ext cx="2699166" cy="2123658"/>
          </a:xfrm>
          <a:prstGeom prst="rect">
            <a:avLst/>
          </a:prstGeom>
          <a:noFill/>
        </p:spPr>
        <p:txBody>
          <a:bodyPr wrap="square" rtlCol="0">
            <a:spAutoFit/>
          </a:bodyPr>
          <a:lstStyle/>
          <a:p>
            <a:r>
              <a:rPr lang="en-US" sz="2400">
                <a:latin typeface="Open Sans" panose="020B0606030504020204" pitchFamily="34" charset="0"/>
                <a:ea typeface="Open Sans" panose="020B0606030504020204" pitchFamily="34" charset="0"/>
                <a:cs typeface="Open Sans" panose="020B0606030504020204" pitchFamily="34" charset="0"/>
              </a:rPr>
              <a:t>Over </a:t>
            </a:r>
            <a:r>
              <a:rPr lang="en-US" sz="3600" b="1">
                <a:solidFill>
                  <a:schemeClr val="bg2"/>
                </a:solidFill>
                <a:latin typeface="Open Sans" panose="020B0606030504020204" pitchFamily="34" charset="0"/>
                <a:ea typeface="Open Sans" panose="020B0606030504020204" pitchFamily="34" charset="0"/>
                <a:cs typeface="Open Sans" panose="020B0606030504020204" pitchFamily="34" charset="0"/>
              </a:rPr>
              <a:t>215</a:t>
            </a:r>
            <a:r>
              <a:rPr lang="en-US" sz="2400">
                <a:latin typeface="Open Sans" panose="020B0606030504020204" pitchFamily="34" charset="0"/>
                <a:ea typeface="Open Sans" panose="020B0606030504020204" pitchFamily="34" charset="0"/>
                <a:cs typeface="Open Sans" panose="020B0606030504020204" pitchFamily="34" charset="0"/>
              </a:rPr>
              <a:t> miles of the county’s streets are Low Comfort/High Connectivity. </a:t>
            </a:r>
          </a:p>
        </p:txBody>
      </p:sp>
      <p:sp>
        <p:nvSpPr>
          <p:cNvPr id="11" name="Google Shape;166;p19">
            <a:extLst>
              <a:ext uri="{FF2B5EF4-FFF2-40B4-BE49-F238E27FC236}">
                <a16:creationId xmlns:a16="http://schemas.microsoft.com/office/drawing/2014/main" id="{0255445D-C9BD-9512-3FFD-324F8E2D5AB7}"/>
              </a:ext>
            </a:extLst>
          </p:cNvPr>
          <p:cNvSpPr txBox="1">
            <a:spLocks/>
          </p:cNvSpPr>
          <p:nvPr/>
        </p:nvSpPr>
        <p:spPr>
          <a:xfrm>
            <a:off x="378272" y="3100869"/>
            <a:ext cx="3362005" cy="617673"/>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457200" marR="0" lvl="0" indent="-457200" algn="l" rtl="0" eaLnBrk="1" hangingPunct="1">
              <a:lnSpc>
                <a:spcPct val="115000"/>
              </a:lnSpc>
              <a:spcBef>
                <a:spcPts val="0"/>
              </a:spcBef>
              <a:spcAft>
                <a:spcPts val="0"/>
              </a:spcAft>
              <a:buClr>
                <a:srgbClr val="4C4C4E"/>
              </a:buClr>
              <a:buSzPts val="3600"/>
              <a:buFont typeface="Open Sans"/>
              <a:buChar char="●"/>
              <a:defRPr sz="3600" b="0" i="0" u="none" strike="noStrike" cap="none">
                <a:solidFill>
                  <a:srgbClr val="4C4C4E"/>
                </a:solidFill>
                <a:latin typeface="Open Sans"/>
                <a:ea typeface="Open Sans"/>
                <a:cs typeface="Open Sans"/>
                <a:sym typeface="Open Sans"/>
              </a:defRPr>
            </a:lvl1pPr>
            <a:lvl2pPr marL="914400" marR="0" lvl="1"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2pPr>
            <a:lvl3pPr marL="1371600" marR="0" lvl="2"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3pPr>
            <a:lvl4pPr marL="1828800" marR="0" lvl="3"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4pPr>
            <a:lvl5pPr marL="2286000" marR="0" lvl="4"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5pPr>
            <a:lvl6pPr marL="2743200" marR="0" lvl="5"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6pPr>
            <a:lvl7pPr marL="3200400" marR="0" lvl="6"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7pPr>
            <a:lvl8pPr marL="3657600" marR="0" lvl="7"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8pPr>
            <a:lvl9pPr marL="4114800" marR="0" lvl="8"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9pPr>
          </a:lstStyle>
          <a:p>
            <a:pPr marL="0" indent="0">
              <a:buFont typeface="Open Sans"/>
              <a:buNone/>
            </a:pPr>
            <a:r>
              <a:rPr lang="en-US" sz="2000" b="1">
                <a:solidFill>
                  <a:srgbClr val="30542E"/>
                </a:solidFill>
              </a:rPr>
              <a:t>Draft Comfort and Connectivity Analysis</a:t>
            </a:r>
          </a:p>
        </p:txBody>
      </p:sp>
      <p:graphicFrame>
        <p:nvGraphicFramePr>
          <p:cNvPr id="6" name="Diagram 5">
            <a:extLst>
              <a:ext uri="{FF2B5EF4-FFF2-40B4-BE49-F238E27FC236}">
                <a16:creationId xmlns:a16="http://schemas.microsoft.com/office/drawing/2014/main" id="{D59F75CB-2FB0-CF11-C1D6-4A699B2B82AB}"/>
              </a:ext>
            </a:extLst>
          </p:cNvPr>
          <p:cNvGraphicFramePr/>
          <p:nvPr>
            <p:extLst>
              <p:ext uri="{D42A27DB-BD31-4B8C-83A1-F6EECF244321}">
                <p14:modId xmlns:p14="http://schemas.microsoft.com/office/powerpoint/2010/main" val="1257674824"/>
              </p:ext>
            </p:extLst>
          </p:nvPr>
        </p:nvGraphicFramePr>
        <p:xfrm>
          <a:off x="378272" y="3929356"/>
          <a:ext cx="3705627" cy="33160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4276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754F766A-DAD1-394C-0FBC-1AEF294F2F21}"/>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53BAAFC4-5026-8CCB-CF86-696FE040EC3B}"/>
              </a:ext>
            </a:extLst>
          </p:cNvPr>
          <p:cNvPicPr>
            <a:picLocks noChangeAspect="1"/>
          </p:cNvPicPr>
          <p:nvPr/>
        </p:nvPicPr>
        <p:blipFill>
          <a:blip r:embed="rId3"/>
          <a:srcRect/>
          <a:stretch/>
        </p:blipFill>
        <p:spPr>
          <a:xfrm>
            <a:off x="0" y="831"/>
            <a:ext cx="18288000" cy="7342632"/>
          </a:xfrm>
          <a:prstGeom prst="rect">
            <a:avLst/>
          </a:prstGeom>
        </p:spPr>
      </p:pic>
      <p:sp>
        <p:nvSpPr>
          <p:cNvPr id="165" name="Google Shape;165;p19">
            <a:extLst>
              <a:ext uri="{FF2B5EF4-FFF2-40B4-BE49-F238E27FC236}">
                <a16:creationId xmlns:a16="http://schemas.microsoft.com/office/drawing/2014/main" id="{9D5C5CFD-4B4C-1C89-AB5A-5F0B95259385}"/>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
        <p:nvSpPr>
          <p:cNvPr id="5" name="Rectangle 4">
            <a:extLst>
              <a:ext uri="{FF2B5EF4-FFF2-40B4-BE49-F238E27FC236}">
                <a16:creationId xmlns:a16="http://schemas.microsoft.com/office/drawing/2014/main" id="{91D780B4-0FF5-5B6F-7EE7-7AC73006E332}"/>
              </a:ext>
            </a:extLst>
          </p:cNvPr>
          <p:cNvSpPr/>
          <p:nvPr/>
        </p:nvSpPr>
        <p:spPr>
          <a:xfrm>
            <a:off x="0" y="7402911"/>
            <a:ext cx="18288000" cy="78750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62;p19">
            <a:extLst>
              <a:ext uri="{FF2B5EF4-FFF2-40B4-BE49-F238E27FC236}">
                <a16:creationId xmlns:a16="http://schemas.microsoft.com/office/drawing/2014/main" id="{81388DD4-EB25-8CF1-EEEF-A0CA565533A1}"/>
              </a:ext>
            </a:extLst>
          </p:cNvPr>
          <p:cNvSpPr txBox="1">
            <a:spLocks noGrp="1"/>
          </p:cNvSpPr>
          <p:nvPr>
            <p:ph type="title"/>
          </p:nvPr>
        </p:nvSpPr>
        <p:spPr>
          <a:xfrm>
            <a:off x="980501" y="7432566"/>
            <a:ext cx="7794532" cy="1310382"/>
          </a:xfrm>
          <a:prstGeom prst="rect">
            <a:avLst/>
          </a:prstGeom>
        </p:spPr>
        <p:txBody>
          <a:bodyPr spcFirstLastPara="1" wrap="square" lIns="182850" tIns="182850" rIns="182850" bIns="182850" anchor="t" anchorCtr="0">
            <a:noAutofit/>
          </a:bodyPr>
          <a:lstStyle/>
          <a:p>
            <a:pPr lvl="0"/>
            <a:r>
              <a:rPr lang="en-US" sz="5400"/>
              <a:t>King City Draft Results</a:t>
            </a:r>
            <a:endParaRPr sz="5400" i="1">
              <a:solidFill>
                <a:schemeClr val="tx1"/>
              </a:solidFill>
            </a:endParaRPr>
          </a:p>
        </p:txBody>
      </p:sp>
      <p:sp>
        <p:nvSpPr>
          <p:cNvPr id="2" name="Rectangle 1">
            <a:extLst>
              <a:ext uri="{FF2B5EF4-FFF2-40B4-BE49-F238E27FC236}">
                <a16:creationId xmlns:a16="http://schemas.microsoft.com/office/drawing/2014/main" id="{CE687F1A-EE91-FE10-F954-6596C8D1A886}"/>
              </a:ext>
            </a:extLst>
          </p:cNvPr>
          <p:cNvSpPr/>
          <p:nvPr/>
        </p:nvSpPr>
        <p:spPr>
          <a:xfrm>
            <a:off x="14015545" y="221494"/>
            <a:ext cx="4008322" cy="1219379"/>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0DA6C98-A009-EAD7-72D0-9532465BDE13}"/>
              </a:ext>
            </a:extLst>
          </p:cNvPr>
          <p:cNvSpPr txBox="1"/>
          <p:nvPr/>
        </p:nvSpPr>
        <p:spPr>
          <a:xfrm>
            <a:off x="13186611" y="358440"/>
            <a:ext cx="4651462" cy="769441"/>
          </a:xfrm>
          <a:prstGeom prst="rect">
            <a:avLst/>
          </a:prstGeom>
          <a:noFill/>
        </p:spPr>
        <p:txBody>
          <a:bodyPr wrap="square" rtlCol="0">
            <a:spAutoFit/>
          </a:bodyPr>
          <a:lstStyle/>
          <a:p>
            <a:pPr algn="r"/>
            <a:r>
              <a:rPr lang="en-US" sz="2400" b="1">
                <a:solidFill>
                  <a:schemeClr val="bg2"/>
                </a:solidFill>
                <a:latin typeface="Open Sans" panose="020B0606030504020204" pitchFamily="34" charset="0"/>
                <a:ea typeface="Open Sans" panose="020B0606030504020204" pitchFamily="34" charset="0"/>
                <a:cs typeface="Open Sans" panose="020B0606030504020204" pitchFamily="34" charset="0"/>
              </a:rPr>
              <a:t>King City</a:t>
            </a:r>
          </a:p>
          <a:p>
            <a:pPr lvl="1" algn="r"/>
            <a:r>
              <a:rPr lang="en-US" sz="2000">
                <a:solidFill>
                  <a:srgbClr val="58595B"/>
                </a:solidFill>
                <a:latin typeface="Open Sans" panose="020B0606030504020204" pitchFamily="34" charset="0"/>
                <a:ea typeface="Open Sans" panose="020B0606030504020204" pitchFamily="34" charset="0"/>
                <a:cs typeface="Open Sans" panose="020B0606030504020204" pitchFamily="34" charset="0"/>
              </a:rPr>
              <a:t>Draft Comfort/Connectivity Network</a:t>
            </a: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 Placeholder 2">
            <a:extLst>
              <a:ext uri="{FF2B5EF4-FFF2-40B4-BE49-F238E27FC236}">
                <a16:creationId xmlns:a16="http://schemas.microsoft.com/office/drawing/2014/main" id="{162C70E7-8D3F-0F9F-EC4A-6986B3D25BE1}"/>
              </a:ext>
            </a:extLst>
          </p:cNvPr>
          <p:cNvSpPr>
            <a:spLocks noGrp="1"/>
          </p:cNvSpPr>
          <p:nvPr>
            <p:ph type="body" idx="1"/>
          </p:nvPr>
        </p:nvSpPr>
        <p:spPr>
          <a:xfrm>
            <a:off x="10288544" y="7794803"/>
            <a:ext cx="7794532" cy="678209"/>
          </a:xfrm>
        </p:spPr>
        <p:txBody>
          <a:bodyPr/>
          <a:lstStyle/>
          <a:p>
            <a:pPr marL="76200" indent="0">
              <a:buNone/>
            </a:pPr>
            <a:r>
              <a:rPr lang="en-US"/>
              <a:t>San Antonio Drive, Broadway Street, and Division Street are currently low comfort, despite providing access to parks, schools, clinics, and downtown</a:t>
            </a:r>
          </a:p>
          <a:p>
            <a:pPr marL="76200" indent="0">
              <a:buNone/>
            </a:pPr>
            <a:endParaRPr lang="en-US"/>
          </a:p>
          <a:p>
            <a:pPr marL="508000" lvl="1" indent="0">
              <a:buNone/>
            </a:pPr>
            <a:endParaRPr lang="en-US"/>
          </a:p>
        </p:txBody>
      </p:sp>
      <p:graphicFrame>
        <p:nvGraphicFramePr>
          <p:cNvPr id="24" name="Diagram 23">
            <a:extLst>
              <a:ext uri="{FF2B5EF4-FFF2-40B4-BE49-F238E27FC236}">
                <a16:creationId xmlns:a16="http://schemas.microsoft.com/office/drawing/2014/main" id="{48DCB949-15F1-4F73-57B9-7BDE618EE2D1}"/>
              </a:ext>
            </a:extLst>
          </p:cNvPr>
          <p:cNvGraphicFramePr/>
          <p:nvPr>
            <p:extLst>
              <p:ext uri="{D42A27DB-BD31-4B8C-83A1-F6EECF244321}">
                <p14:modId xmlns:p14="http://schemas.microsoft.com/office/powerpoint/2010/main" val="2113937541"/>
              </p:ext>
            </p:extLst>
          </p:nvPr>
        </p:nvGraphicFramePr>
        <p:xfrm>
          <a:off x="378272" y="3929356"/>
          <a:ext cx="3705627" cy="33160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6" name="Google Shape;166;p19">
            <a:extLst>
              <a:ext uri="{FF2B5EF4-FFF2-40B4-BE49-F238E27FC236}">
                <a16:creationId xmlns:a16="http://schemas.microsoft.com/office/drawing/2014/main" id="{9D3CFCD6-7B2E-5A4E-A2CA-C08F52F91143}"/>
              </a:ext>
            </a:extLst>
          </p:cNvPr>
          <p:cNvSpPr txBox="1">
            <a:spLocks/>
          </p:cNvSpPr>
          <p:nvPr/>
        </p:nvSpPr>
        <p:spPr>
          <a:xfrm>
            <a:off x="378272" y="3100869"/>
            <a:ext cx="3362005" cy="617673"/>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457200" marR="0" lvl="0" indent="-457200" algn="l" rtl="0" eaLnBrk="1" hangingPunct="1">
              <a:lnSpc>
                <a:spcPct val="115000"/>
              </a:lnSpc>
              <a:spcBef>
                <a:spcPts val="0"/>
              </a:spcBef>
              <a:spcAft>
                <a:spcPts val="0"/>
              </a:spcAft>
              <a:buClr>
                <a:srgbClr val="4C4C4E"/>
              </a:buClr>
              <a:buSzPts val="3600"/>
              <a:buFont typeface="Open Sans"/>
              <a:buChar char="●"/>
              <a:defRPr sz="3600" b="0" i="0" u="none" strike="noStrike" cap="none">
                <a:solidFill>
                  <a:srgbClr val="4C4C4E"/>
                </a:solidFill>
                <a:latin typeface="Open Sans"/>
                <a:ea typeface="Open Sans"/>
                <a:cs typeface="Open Sans"/>
                <a:sym typeface="Open Sans"/>
              </a:defRPr>
            </a:lvl1pPr>
            <a:lvl2pPr marL="914400" marR="0" lvl="1"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2pPr>
            <a:lvl3pPr marL="1371600" marR="0" lvl="2"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3pPr>
            <a:lvl4pPr marL="1828800" marR="0" lvl="3"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4pPr>
            <a:lvl5pPr marL="2286000" marR="0" lvl="4"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5pPr>
            <a:lvl6pPr marL="2743200" marR="0" lvl="5"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6pPr>
            <a:lvl7pPr marL="3200400" marR="0" lvl="6"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7pPr>
            <a:lvl8pPr marL="3657600" marR="0" lvl="7"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8pPr>
            <a:lvl9pPr marL="4114800" marR="0" lvl="8"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9pPr>
          </a:lstStyle>
          <a:p>
            <a:pPr marL="0" indent="0">
              <a:buFont typeface="Open Sans"/>
              <a:buNone/>
            </a:pPr>
            <a:r>
              <a:rPr lang="en-US" sz="2000" b="1">
                <a:solidFill>
                  <a:srgbClr val="30542E"/>
                </a:solidFill>
              </a:rPr>
              <a:t>Draft Comfort and Connectivity Analysis</a:t>
            </a:r>
          </a:p>
        </p:txBody>
      </p:sp>
    </p:spTree>
    <p:extLst>
      <p:ext uri="{BB962C8B-B14F-4D97-AF65-F5344CB8AC3E}">
        <p14:creationId xmlns:p14="http://schemas.microsoft.com/office/powerpoint/2010/main" val="4073165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B58B-CE64-4807-862E-0A24CF03729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7AE9EAB-9122-052E-3BD8-C23DE8E16D19}"/>
              </a:ext>
            </a:extLst>
          </p:cNvPr>
          <p:cNvSpPr>
            <a:spLocks noGrp="1"/>
          </p:cNvSpPr>
          <p:nvPr>
            <p:ph type="body" idx="1"/>
          </p:nvPr>
        </p:nvSpPr>
        <p:spPr>
          <a:xfrm>
            <a:off x="1378500" y="3546763"/>
            <a:ext cx="6618018" cy="5577311"/>
          </a:xfrm>
        </p:spPr>
        <p:txBody>
          <a:bodyPr/>
          <a:lstStyle/>
          <a:p>
            <a:r>
              <a:rPr lang="en-US"/>
              <a:t>Neighborhood streets</a:t>
            </a:r>
          </a:p>
        </p:txBody>
      </p:sp>
      <p:sp>
        <p:nvSpPr>
          <p:cNvPr id="4" name="Slide Number Placeholder 3">
            <a:extLst>
              <a:ext uri="{FF2B5EF4-FFF2-40B4-BE49-F238E27FC236}">
                <a16:creationId xmlns:a16="http://schemas.microsoft.com/office/drawing/2014/main" id="{6FFFD23F-897B-83D7-1AD7-3F7D729A9B2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5" name="Slide Number Placeholder 4">
            <a:extLst>
              <a:ext uri="{FF2B5EF4-FFF2-40B4-BE49-F238E27FC236}">
                <a16:creationId xmlns:a16="http://schemas.microsoft.com/office/drawing/2014/main" id="{322F79A2-7BBA-2633-DE70-3B8CB8A19507}"/>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6" name="Text Placeholder 5">
            <a:extLst>
              <a:ext uri="{FF2B5EF4-FFF2-40B4-BE49-F238E27FC236}">
                <a16:creationId xmlns:a16="http://schemas.microsoft.com/office/drawing/2014/main" id="{5FAB9D21-2E18-4829-B704-192CEAD59E3A}"/>
              </a:ext>
            </a:extLst>
          </p:cNvPr>
          <p:cNvSpPr>
            <a:spLocks noGrp="1"/>
          </p:cNvSpPr>
          <p:nvPr>
            <p:ph type="body" idx="4294967295"/>
          </p:nvPr>
        </p:nvSpPr>
        <p:spPr>
          <a:xfrm>
            <a:off x="318600" y="9622946"/>
            <a:ext cx="5940300" cy="1145400"/>
          </a:xfrm>
        </p:spPr>
        <p:txBody>
          <a:bodyPr/>
          <a:lstStyle/>
          <a:p>
            <a:endParaRPr lang="en-US"/>
          </a:p>
        </p:txBody>
      </p:sp>
      <p:sp>
        <p:nvSpPr>
          <p:cNvPr id="10" name="Rectangle 9">
            <a:extLst>
              <a:ext uri="{FF2B5EF4-FFF2-40B4-BE49-F238E27FC236}">
                <a16:creationId xmlns:a16="http://schemas.microsoft.com/office/drawing/2014/main" id="{3ADEBB5F-A175-F37B-F40A-12501F4F4DF3}"/>
              </a:ext>
            </a:extLst>
          </p:cNvPr>
          <p:cNvSpPr/>
          <p:nvPr/>
        </p:nvSpPr>
        <p:spPr>
          <a:xfrm>
            <a:off x="14845553" y="947590"/>
            <a:ext cx="2080916" cy="787200"/>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F9923F85-EEAE-2AA7-CC5A-68C61FFC3D94}"/>
              </a:ext>
            </a:extLst>
          </p:cNvPr>
          <p:cNvSpPr>
            <a:spLocks noGrp="1"/>
          </p:cNvSpPr>
          <p:nvPr>
            <p:ph type="title"/>
          </p:nvPr>
        </p:nvSpPr>
        <p:spPr>
          <a:xfrm>
            <a:off x="1378500" y="1514950"/>
            <a:ext cx="7765500" cy="1145400"/>
          </a:xfrm>
        </p:spPr>
        <p:txBody>
          <a:bodyPr/>
          <a:lstStyle/>
          <a:p>
            <a:r>
              <a:rPr lang="en-US" sz="4800">
                <a:solidFill>
                  <a:schemeClr val="tx1"/>
                </a:solidFill>
              </a:rPr>
              <a:t>High Comfort/Low Connectivity Streets</a:t>
            </a:r>
          </a:p>
        </p:txBody>
      </p:sp>
      <p:pic>
        <p:nvPicPr>
          <p:cNvPr id="7" name="Picture 6">
            <a:extLst>
              <a:ext uri="{FF2B5EF4-FFF2-40B4-BE49-F238E27FC236}">
                <a16:creationId xmlns:a16="http://schemas.microsoft.com/office/drawing/2014/main" id="{3D4E0682-575A-AE6B-82F3-A22789980780}"/>
              </a:ext>
            </a:extLst>
          </p:cNvPr>
          <p:cNvPicPr>
            <a:picLocks noChangeAspect="1"/>
          </p:cNvPicPr>
          <p:nvPr/>
        </p:nvPicPr>
        <p:blipFill>
          <a:blip r:embed="rId3"/>
          <a:srcRect l="12243" t="29809" r="18355" b="789"/>
          <a:stretch>
            <a:fillRect/>
          </a:stretch>
        </p:blipFill>
        <p:spPr>
          <a:xfrm>
            <a:off x="10572750" y="0"/>
            <a:ext cx="7715250" cy="10287000"/>
          </a:xfrm>
          <a:prstGeom prst="rect">
            <a:avLst/>
          </a:prstGeom>
        </p:spPr>
      </p:pic>
      <p:sp>
        <p:nvSpPr>
          <p:cNvPr id="8" name="TextBox 7">
            <a:extLst>
              <a:ext uri="{FF2B5EF4-FFF2-40B4-BE49-F238E27FC236}">
                <a16:creationId xmlns:a16="http://schemas.microsoft.com/office/drawing/2014/main" id="{45E5FCA8-65AC-EE6D-B743-82DABAB7790B}"/>
              </a:ext>
            </a:extLst>
          </p:cNvPr>
          <p:cNvSpPr txBox="1"/>
          <p:nvPr/>
        </p:nvSpPr>
        <p:spPr>
          <a:xfrm>
            <a:off x="10572750" y="9098993"/>
            <a:ext cx="3269859" cy="461665"/>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Fifth Street, Gonzales</a:t>
            </a:r>
          </a:p>
        </p:txBody>
      </p:sp>
    </p:spTree>
    <p:extLst>
      <p:ext uri="{BB962C8B-B14F-4D97-AF65-F5344CB8AC3E}">
        <p14:creationId xmlns:p14="http://schemas.microsoft.com/office/powerpoint/2010/main" val="755993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39C07-6A79-B168-AA0B-5453FD1EA16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9E65991-80F6-9A17-A46A-22A267AA169A}"/>
              </a:ext>
            </a:extLst>
          </p:cNvPr>
          <p:cNvSpPr>
            <a:spLocks noGrp="1"/>
          </p:cNvSpPr>
          <p:nvPr>
            <p:ph type="body" idx="1"/>
          </p:nvPr>
        </p:nvSpPr>
        <p:spPr>
          <a:xfrm>
            <a:off x="1378500" y="3546763"/>
            <a:ext cx="6618018" cy="5577311"/>
          </a:xfrm>
        </p:spPr>
        <p:txBody>
          <a:bodyPr/>
          <a:lstStyle/>
          <a:p>
            <a:r>
              <a:rPr lang="en-US"/>
              <a:t>Rural county connections</a:t>
            </a:r>
          </a:p>
        </p:txBody>
      </p:sp>
      <p:sp>
        <p:nvSpPr>
          <p:cNvPr id="4" name="Slide Number Placeholder 3">
            <a:extLst>
              <a:ext uri="{FF2B5EF4-FFF2-40B4-BE49-F238E27FC236}">
                <a16:creationId xmlns:a16="http://schemas.microsoft.com/office/drawing/2014/main" id="{FBE4538D-3DF9-38B7-21B6-210BF15BB2B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5" name="Slide Number Placeholder 4">
            <a:extLst>
              <a:ext uri="{FF2B5EF4-FFF2-40B4-BE49-F238E27FC236}">
                <a16:creationId xmlns:a16="http://schemas.microsoft.com/office/drawing/2014/main" id="{923CC0FB-4DDF-7996-FFE6-5E86B06A64E8}"/>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6" name="Text Placeholder 5">
            <a:extLst>
              <a:ext uri="{FF2B5EF4-FFF2-40B4-BE49-F238E27FC236}">
                <a16:creationId xmlns:a16="http://schemas.microsoft.com/office/drawing/2014/main" id="{A7784B57-B33E-9E9F-4DAD-AF08A8AE77C4}"/>
              </a:ext>
            </a:extLst>
          </p:cNvPr>
          <p:cNvSpPr>
            <a:spLocks noGrp="1"/>
          </p:cNvSpPr>
          <p:nvPr>
            <p:ph type="body" idx="4294967295"/>
          </p:nvPr>
        </p:nvSpPr>
        <p:spPr>
          <a:xfrm>
            <a:off x="318600" y="9622946"/>
            <a:ext cx="5940300" cy="1145400"/>
          </a:xfrm>
        </p:spPr>
        <p:txBody>
          <a:bodyPr/>
          <a:lstStyle/>
          <a:p>
            <a:endParaRPr lang="en-US"/>
          </a:p>
        </p:txBody>
      </p:sp>
      <p:sp>
        <p:nvSpPr>
          <p:cNvPr id="10" name="Rectangle 9">
            <a:extLst>
              <a:ext uri="{FF2B5EF4-FFF2-40B4-BE49-F238E27FC236}">
                <a16:creationId xmlns:a16="http://schemas.microsoft.com/office/drawing/2014/main" id="{D405447F-F06C-34BD-139F-39DBEE19C421}"/>
              </a:ext>
            </a:extLst>
          </p:cNvPr>
          <p:cNvSpPr/>
          <p:nvPr/>
        </p:nvSpPr>
        <p:spPr>
          <a:xfrm>
            <a:off x="14845553" y="947590"/>
            <a:ext cx="2080916" cy="787200"/>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D80A1C0-C9B0-84E3-1BE9-AA3DA068CE6F}"/>
              </a:ext>
            </a:extLst>
          </p:cNvPr>
          <p:cNvSpPr>
            <a:spLocks noGrp="1"/>
          </p:cNvSpPr>
          <p:nvPr>
            <p:ph type="title"/>
          </p:nvPr>
        </p:nvSpPr>
        <p:spPr>
          <a:xfrm>
            <a:off x="1378500" y="1514950"/>
            <a:ext cx="7765500" cy="1145400"/>
          </a:xfrm>
        </p:spPr>
        <p:txBody>
          <a:bodyPr/>
          <a:lstStyle/>
          <a:p>
            <a:r>
              <a:rPr lang="en-US" sz="4800">
                <a:solidFill>
                  <a:schemeClr val="accent5"/>
                </a:solidFill>
              </a:rPr>
              <a:t>Low Comfort/Low Connectivity Streets</a:t>
            </a:r>
          </a:p>
        </p:txBody>
      </p:sp>
      <p:pic>
        <p:nvPicPr>
          <p:cNvPr id="7" name="Picture 6">
            <a:extLst>
              <a:ext uri="{FF2B5EF4-FFF2-40B4-BE49-F238E27FC236}">
                <a16:creationId xmlns:a16="http://schemas.microsoft.com/office/drawing/2014/main" id="{3B3D2E74-56BE-7692-99E0-415C87297361}"/>
              </a:ext>
            </a:extLst>
          </p:cNvPr>
          <p:cNvPicPr>
            <a:picLocks noChangeAspect="1"/>
          </p:cNvPicPr>
          <p:nvPr/>
        </p:nvPicPr>
        <p:blipFill>
          <a:blip r:embed="rId3"/>
          <a:srcRect l="10050" t="500" r="33335" b="-500"/>
          <a:stretch>
            <a:fillRect/>
          </a:stretch>
        </p:blipFill>
        <p:spPr>
          <a:xfrm>
            <a:off x="10522500" y="0"/>
            <a:ext cx="7765500" cy="10287000"/>
          </a:xfrm>
          <a:prstGeom prst="rect">
            <a:avLst/>
          </a:prstGeom>
        </p:spPr>
      </p:pic>
      <p:sp>
        <p:nvSpPr>
          <p:cNvPr id="8" name="TextBox 7">
            <a:extLst>
              <a:ext uri="{FF2B5EF4-FFF2-40B4-BE49-F238E27FC236}">
                <a16:creationId xmlns:a16="http://schemas.microsoft.com/office/drawing/2014/main" id="{31B5343B-A020-DE7F-6E37-3C3B3125D241}"/>
              </a:ext>
            </a:extLst>
          </p:cNvPr>
          <p:cNvSpPr txBox="1"/>
          <p:nvPr/>
        </p:nvSpPr>
        <p:spPr>
          <a:xfrm>
            <a:off x="10522500" y="8293077"/>
            <a:ext cx="5995967" cy="461665"/>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State Route 156, Unincorporated County</a:t>
            </a:r>
          </a:p>
        </p:txBody>
      </p:sp>
    </p:spTree>
    <p:extLst>
      <p:ext uri="{BB962C8B-B14F-4D97-AF65-F5344CB8AC3E}">
        <p14:creationId xmlns:p14="http://schemas.microsoft.com/office/powerpoint/2010/main" val="223464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423CF-7F59-889B-53A6-0318872E1C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0C1E2BE-BB84-0EF2-1AD1-5E15B5DC275F}"/>
              </a:ext>
            </a:extLst>
          </p:cNvPr>
          <p:cNvSpPr>
            <a:spLocks noGrp="1"/>
          </p:cNvSpPr>
          <p:nvPr>
            <p:ph type="body" idx="1"/>
          </p:nvPr>
        </p:nvSpPr>
        <p:spPr>
          <a:xfrm>
            <a:off x="1378500" y="3546763"/>
            <a:ext cx="6618018" cy="5577311"/>
          </a:xfrm>
        </p:spPr>
        <p:txBody>
          <a:bodyPr/>
          <a:lstStyle/>
          <a:p>
            <a:r>
              <a:rPr lang="en-US"/>
              <a:t>Complete streets in downtown areas</a:t>
            </a:r>
          </a:p>
          <a:p>
            <a:r>
              <a:rPr lang="en-US"/>
              <a:t>Streets that provide access to parks and schools</a:t>
            </a:r>
          </a:p>
        </p:txBody>
      </p:sp>
      <p:sp>
        <p:nvSpPr>
          <p:cNvPr id="4" name="Slide Number Placeholder 3">
            <a:extLst>
              <a:ext uri="{FF2B5EF4-FFF2-40B4-BE49-F238E27FC236}">
                <a16:creationId xmlns:a16="http://schemas.microsoft.com/office/drawing/2014/main" id="{139E89AC-C308-30B2-0FF3-936E3B32A68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5" name="Slide Number Placeholder 4">
            <a:extLst>
              <a:ext uri="{FF2B5EF4-FFF2-40B4-BE49-F238E27FC236}">
                <a16:creationId xmlns:a16="http://schemas.microsoft.com/office/drawing/2014/main" id="{341A9D75-2F68-7A51-616B-0FFFADB7464E}"/>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6" name="Text Placeholder 5">
            <a:extLst>
              <a:ext uri="{FF2B5EF4-FFF2-40B4-BE49-F238E27FC236}">
                <a16:creationId xmlns:a16="http://schemas.microsoft.com/office/drawing/2014/main" id="{8A090FC8-E3FB-B3B9-689B-ED29F17B20DE}"/>
              </a:ext>
            </a:extLst>
          </p:cNvPr>
          <p:cNvSpPr>
            <a:spLocks noGrp="1"/>
          </p:cNvSpPr>
          <p:nvPr>
            <p:ph type="body" idx="4294967295"/>
          </p:nvPr>
        </p:nvSpPr>
        <p:spPr>
          <a:xfrm>
            <a:off x="318600" y="9622946"/>
            <a:ext cx="5940300" cy="1145400"/>
          </a:xfrm>
        </p:spPr>
        <p:txBody>
          <a:bodyPr/>
          <a:lstStyle/>
          <a:p>
            <a:endParaRPr lang="en-US"/>
          </a:p>
        </p:txBody>
      </p:sp>
      <p:sp>
        <p:nvSpPr>
          <p:cNvPr id="10" name="Rectangle 9">
            <a:extLst>
              <a:ext uri="{FF2B5EF4-FFF2-40B4-BE49-F238E27FC236}">
                <a16:creationId xmlns:a16="http://schemas.microsoft.com/office/drawing/2014/main" id="{223ACE65-F3F3-4247-DFF2-B92EBC4759EA}"/>
              </a:ext>
            </a:extLst>
          </p:cNvPr>
          <p:cNvSpPr/>
          <p:nvPr/>
        </p:nvSpPr>
        <p:spPr>
          <a:xfrm>
            <a:off x="14845553" y="947590"/>
            <a:ext cx="2080916" cy="787200"/>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A2DB305-9A0D-06A2-73C0-8169EFC5D6C0}"/>
              </a:ext>
            </a:extLst>
          </p:cNvPr>
          <p:cNvSpPr>
            <a:spLocks noGrp="1"/>
          </p:cNvSpPr>
          <p:nvPr>
            <p:ph type="title"/>
          </p:nvPr>
        </p:nvSpPr>
        <p:spPr>
          <a:xfrm>
            <a:off x="1378500" y="1514950"/>
            <a:ext cx="7765500" cy="1145400"/>
          </a:xfrm>
        </p:spPr>
        <p:txBody>
          <a:bodyPr/>
          <a:lstStyle/>
          <a:p>
            <a:r>
              <a:rPr lang="en-US" sz="4800">
                <a:solidFill>
                  <a:schemeClr val="bg2"/>
                </a:solidFill>
              </a:rPr>
              <a:t>High Comfort/High Connectivity Streets</a:t>
            </a:r>
          </a:p>
        </p:txBody>
      </p:sp>
      <p:pic>
        <p:nvPicPr>
          <p:cNvPr id="20" name="Picture 19">
            <a:extLst>
              <a:ext uri="{FF2B5EF4-FFF2-40B4-BE49-F238E27FC236}">
                <a16:creationId xmlns:a16="http://schemas.microsoft.com/office/drawing/2014/main" id="{F0BBBE24-1954-AC28-2D45-3AE1D2FBBEEA}"/>
              </a:ext>
            </a:extLst>
          </p:cNvPr>
          <p:cNvPicPr>
            <a:picLocks noChangeAspect="1"/>
          </p:cNvPicPr>
          <p:nvPr/>
        </p:nvPicPr>
        <p:blipFill>
          <a:blip r:embed="rId3"/>
          <a:stretch>
            <a:fillRect/>
          </a:stretch>
        </p:blipFill>
        <p:spPr>
          <a:xfrm>
            <a:off x="10572750" y="0"/>
            <a:ext cx="7715250" cy="10287000"/>
          </a:xfrm>
          <a:prstGeom prst="rect">
            <a:avLst/>
          </a:prstGeom>
        </p:spPr>
      </p:pic>
      <p:sp>
        <p:nvSpPr>
          <p:cNvPr id="7" name="TextBox 6">
            <a:extLst>
              <a:ext uri="{FF2B5EF4-FFF2-40B4-BE49-F238E27FC236}">
                <a16:creationId xmlns:a16="http://schemas.microsoft.com/office/drawing/2014/main" id="{12854772-D4AC-BA20-0A24-B8F6CCCBA5C7}"/>
              </a:ext>
            </a:extLst>
          </p:cNvPr>
          <p:cNvSpPr txBox="1"/>
          <p:nvPr/>
        </p:nvSpPr>
        <p:spPr>
          <a:xfrm>
            <a:off x="10572751" y="8293077"/>
            <a:ext cx="3621552" cy="461665"/>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Cannery Row, Monterey</a:t>
            </a:r>
          </a:p>
        </p:txBody>
      </p:sp>
    </p:spTree>
    <p:extLst>
      <p:ext uri="{BB962C8B-B14F-4D97-AF65-F5344CB8AC3E}">
        <p14:creationId xmlns:p14="http://schemas.microsoft.com/office/powerpoint/2010/main" val="1212139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C1277-F6C8-A7F7-8A57-5D7F3214FD6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6BF9CE5-DD10-3834-E83A-0AEFDDBB04D6}"/>
              </a:ext>
            </a:extLst>
          </p:cNvPr>
          <p:cNvSpPr>
            <a:spLocks noGrp="1"/>
          </p:cNvSpPr>
          <p:nvPr>
            <p:ph type="body" idx="1"/>
          </p:nvPr>
        </p:nvSpPr>
        <p:spPr>
          <a:xfrm>
            <a:off x="1378500" y="3546763"/>
            <a:ext cx="6618018" cy="5577311"/>
          </a:xfrm>
        </p:spPr>
        <p:txBody>
          <a:bodyPr/>
          <a:lstStyle/>
          <a:p>
            <a:r>
              <a:rPr lang="en-US"/>
              <a:t>Area of focus</a:t>
            </a:r>
          </a:p>
          <a:p>
            <a:r>
              <a:rPr lang="en-US"/>
              <a:t>Arterials and major streets through downtowns or adjacent to schools</a:t>
            </a:r>
          </a:p>
        </p:txBody>
      </p:sp>
      <p:sp>
        <p:nvSpPr>
          <p:cNvPr id="4" name="Slide Number Placeholder 3">
            <a:extLst>
              <a:ext uri="{FF2B5EF4-FFF2-40B4-BE49-F238E27FC236}">
                <a16:creationId xmlns:a16="http://schemas.microsoft.com/office/drawing/2014/main" id="{7C8CE0A6-9E5A-CB88-7EFB-4B3DA0B6058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sp>
        <p:nvSpPr>
          <p:cNvPr id="5" name="Slide Number Placeholder 4">
            <a:extLst>
              <a:ext uri="{FF2B5EF4-FFF2-40B4-BE49-F238E27FC236}">
                <a16:creationId xmlns:a16="http://schemas.microsoft.com/office/drawing/2014/main" id="{142F5554-6B5E-6FC7-8D54-33030CC4EF98}"/>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26</a:t>
            </a:fld>
            <a:endParaRPr lang="en"/>
          </a:p>
        </p:txBody>
      </p:sp>
      <p:sp>
        <p:nvSpPr>
          <p:cNvPr id="6" name="Text Placeholder 5">
            <a:extLst>
              <a:ext uri="{FF2B5EF4-FFF2-40B4-BE49-F238E27FC236}">
                <a16:creationId xmlns:a16="http://schemas.microsoft.com/office/drawing/2014/main" id="{0676D5D7-83F6-6236-9083-CA9428BA3211}"/>
              </a:ext>
            </a:extLst>
          </p:cNvPr>
          <p:cNvSpPr>
            <a:spLocks noGrp="1"/>
          </p:cNvSpPr>
          <p:nvPr>
            <p:ph type="body" idx="4294967295"/>
          </p:nvPr>
        </p:nvSpPr>
        <p:spPr>
          <a:xfrm>
            <a:off x="318600" y="9622946"/>
            <a:ext cx="5940300" cy="1145400"/>
          </a:xfrm>
        </p:spPr>
        <p:txBody>
          <a:bodyPr/>
          <a:lstStyle/>
          <a:p>
            <a:endParaRPr lang="en-US"/>
          </a:p>
        </p:txBody>
      </p:sp>
      <p:sp>
        <p:nvSpPr>
          <p:cNvPr id="10" name="Rectangle 9">
            <a:extLst>
              <a:ext uri="{FF2B5EF4-FFF2-40B4-BE49-F238E27FC236}">
                <a16:creationId xmlns:a16="http://schemas.microsoft.com/office/drawing/2014/main" id="{80B99618-B8C5-38E3-9B1F-BA6BC3EBF6C6}"/>
              </a:ext>
            </a:extLst>
          </p:cNvPr>
          <p:cNvSpPr/>
          <p:nvPr/>
        </p:nvSpPr>
        <p:spPr>
          <a:xfrm>
            <a:off x="14845553" y="947590"/>
            <a:ext cx="2080916" cy="787200"/>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EFE9B532-2FCB-9FFE-8E19-39C2B046C22D}"/>
              </a:ext>
            </a:extLst>
          </p:cNvPr>
          <p:cNvSpPr>
            <a:spLocks noGrp="1"/>
          </p:cNvSpPr>
          <p:nvPr>
            <p:ph type="title"/>
          </p:nvPr>
        </p:nvSpPr>
        <p:spPr>
          <a:xfrm>
            <a:off x="1378500" y="1514950"/>
            <a:ext cx="7765500" cy="1145400"/>
          </a:xfrm>
        </p:spPr>
        <p:txBody>
          <a:bodyPr/>
          <a:lstStyle/>
          <a:p>
            <a:r>
              <a:rPr lang="en-US" sz="4800">
                <a:solidFill>
                  <a:schemeClr val="accent3"/>
                </a:solidFill>
              </a:rPr>
              <a:t>Low Comfort/High Connectivity Streets</a:t>
            </a:r>
          </a:p>
        </p:txBody>
      </p:sp>
      <p:pic>
        <p:nvPicPr>
          <p:cNvPr id="11" name="Picture 10">
            <a:extLst>
              <a:ext uri="{FF2B5EF4-FFF2-40B4-BE49-F238E27FC236}">
                <a16:creationId xmlns:a16="http://schemas.microsoft.com/office/drawing/2014/main" id="{BEF2AF6A-38F7-B522-3566-995A24B0114E}"/>
              </a:ext>
            </a:extLst>
          </p:cNvPr>
          <p:cNvPicPr>
            <a:picLocks noChangeAspect="1"/>
          </p:cNvPicPr>
          <p:nvPr/>
        </p:nvPicPr>
        <p:blipFill>
          <a:blip r:embed="rId3"/>
          <a:srcRect l="13451" r="36221"/>
          <a:stretch>
            <a:fillRect/>
          </a:stretch>
        </p:blipFill>
        <p:spPr>
          <a:xfrm>
            <a:off x="10522500" y="0"/>
            <a:ext cx="7765500" cy="10287000"/>
          </a:xfrm>
          <a:prstGeom prst="rect">
            <a:avLst/>
          </a:prstGeom>
        </p:spPr>
      </p:pic>
      <p:sp>
        <p:nvSpPr>
          <p:cNvPr id="7" name="TextBox 6">
            <a:extLst>
              <a:ext uri="{FF2B5EF4-FFF2-40B4-BE49-F238E27FC236}">
                <a16:creationId xmlns:a16="http://schemas.microsoft.com/office/drawing/2014/main" id="{8A1EA8A6-BA9E-DD7C-3125-33CEC8A92F3A}"/>
              </a:ext>
            </a:extLst>
          </p:cNvPr>
          <p:cNvSpPr txBox="1"/>
          <p:nvPr/>
        </p:nvSpPr>
        <p:spPr>
          <a:xfrm>
            <a:off x="10522500" y="8284610"/>
            <a:ext cx="3967223" cy="461665"/>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El Camino Real, Greenfield</a:t>
            </a:r>
          </a:p>
        </p:txBody>
      </p:sp>
    </p:spTree>
    <p:extLst>
      <p:ext uri="{BB962C8B-B14F-4D97-AF65-F5344CB8AC3E}">
        <p14:creationId xmlns:p14="http://schemas.microsoft.com/office/powerpoint/2010/main" val="63356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E70575A9-EE6B-D578-77B2-1CAB34386639}"/>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F9DC3E58-AB7C-E039-F5B0-86AF5ED9AC8C}"/>
              </a:ext>
            </a:extLst>
          </p:cNvPr>
          <p:cNvPicPr>
            <a:picLocks noChangeAspect="1"/>
          </p:cNvPicPr>
          <p:nvPr/>
        </p:nvPicPr>
        <p:blipFill>
          <a:blip r:embed="rId3"/>
          <a:srcRect/>
          <a:stretch/>
        </p:blipFill>
        <p:spPr>
          <a:xfrm>
            <a:off x="0" y="831"/>
            <a:ext cx="18288000" cy="7342632"/>
          </a:xfrm>
          <a:prstGeom prst="rect">
            <a:avLst/>
          </a:prstGeom>
        </p:spPr>
      </p:pic>
      <p:sp>
        <p:nvSpPr>
          <p:cNvPr id="165" name="Google Shape;165;p19">
            <a:extLst>
              <a:ext uri="{FF2B5EF4-FFF2-40B4-BE49-F238E27FC236}">
                <a16:creationId xmlns:a16="http://schemas.microsoft.com/office/drawing/2014/main" id="{81D9D266-00B1-CBDD-6CAB-07F54F2C4F12}"/>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sp>
        <p:nvSpPr>
          <p:cNvPr id="5" name="Rectangle 4">
            <a:extLst>
              <a:ext uri="{FF2B5EF4-FFF2-40B4-BE49-F238E27FC236}">
                <a16:creationId xmlns:a16="http://schemas.microsoft.com/office/drawing/2014/main" id="{B6D9B1DD-73D2-DBF7-4DBB-A5A795E92A77}"/>
              </a:ext>
            </a:extLst>
          </p:cNvPr>
          <p:cNvSpPr/>
          <p:nvPr/>
        </p:nvSpPr>
        <p:spPr>
          <a:xfrm>
            <a:off x="0" y="7402911"/>
            <a:ext cx="18288000" cy="78750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62;p19">
            <a:extLst>
              <a:ext uri="{FF2B5EF4-FFF2-40B4-BE49-F238E27FC236}">
                <a16:creationId xmlns:a16="http://schemas.microsoft.com/office/drawing/2014/main" id="{A0832783-DF5D-8C86-F5C7-07A3FABCAD7C}"/>
              </a:ext>
            </a:extLst>
          </p:cNvPr>
          <p:cNvSpPr txBox="1">
            <a:spLocks noGrp="1"/>
          </p:cNvSpPr>
          <p:nvPr>
            <p:ph type="title"/>
          </p:nvPr>
        </p:nvSpPr>
        <p:spPr>
          <a:xfrm>
            <a:off x="980501" y="7432565"/>
            <a:ext cx="7794532" cy="2001257"/>
          </a:xfrm>
          <a:prstGeom prst="rect">
            <a:avLst/>
          </a:prstGeom>
        </p:spPr>
        <p:txBody>
          <a:bodyPr spcFirstLastPara="1" wrap="square" lIns="182850" tIns="182850" rIns="182850" bIns="182850" anchor="t" anchorCtr="0">
            <a:noAutofit/>
          </a:bodyPr>
          <a:lstStyle/>
          <a:p>
            <a:pPr lvl="0"/>
            <a:r>
              <a:rPr lang="en-US" sz="5400"/>
              <a:t>Connection Between Safety and Comfort</a:t>
            </a:r>
            <a:endParaRPr sz="5400" i="1">
              <a:solidFill>
                <a:schemeClr val="tx1"/>
              </a:solidFill>
            </a:endParaRPr>
          </a:p>
        </p:txBody>
      </p:sp>
      <p:sp>
        <p:nvSpPr>
          <p:cNvPr id="2" name="Rectangle 1">
            <a:extLst>
              <a:ext uri="{FF2B5EF4-FFF2-40B4-BE49-F238E27FC236}">
                <a16:creationId xmlns:a16="http://schemas.microsoft.com/office/drawing/2014/main" id="{49680358-FB96-C3D9-6F92-A41AA5AF93A7}"/>
              </a:ext>
            </a:extLst>
          </p:cNvPr>
          <p:cNvSpPr/>
          <p:nvPr/>
        </p:nvSpPr>
        <p:spPr>
          <a:xfrm>
            <a:off x="14015545" y="221494"/>
            <a:ext cx="4008322" cy="1219379"/>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E39E0E4-D90F-43FB-53AC-6495024AB911}"/>
              </a:ext>
            </a:extLst>
          </p:cNvPr>
          <p:cNvSpPr txBox="1"/>
          <p:nvPr/>
        </p:nvSpPr>
        <p:spPr>
          <a:xfrm>
            <a:off x="14710731" y="358440"/>
            <a:ext cx="3127342" cy="769441"/>
          </a:xfrm>
          <a:prstGeom prst="rect">
            <a:avLst/>
          </a:prstGeom>
          <a:noFill/>
        </p:spPr>
        <p:txBody>
          <a:bodyPr wrap="square" rtlCol="0">
            <a:spAutoFit/>
          </a:bodyPr>
          <a:lstStyle/>
          <a:p>
            <a:pPr algn="r"/>
            <a:r>
              <a:rPr lang="en-US" sz="2400" b="1">
                <a:solidFill>
                  <a:schemeClr val="bg2"/>
                </a:solidFill>
                <a:latin typeface="Open Sans" panose="020B0606030504020204" pitchFamily="34" charset="0"/>
                <a:ea typeface="Open Sans" panose="020B0606030504020204" pitchFamily="34" charset="0"/>
                <a:cs typeface="Open Sans" panose="020B0606030504020204" pitchFamily="34" charset="0"/>
              </a:rPr>
              <a:t>King City</a:t>
            </a:r>
          </a:p>
          <a:p>
            <a:pPr lvl="1" algn="r"/>
            <a:r>
              <a:rPr lang="en-US" sz="2000">
                <a:solidFill>
                  <a:srgbClr val="58595B"/>
                </a:solidFill>
                <a:latin typeface="Open Sans" panose="020B0606030504020204" pitchFamily="34" charset="0"/>
                <a:ea typeface="Open Sans" panose="020B0606030504020204" pitchFamily="34" charset="0"/>
                <a:cs typeface="Open Sans" panose="020B0606030504020204" pitchFamily="34" charset="0"/>
              </a:rPr>
              <a:t>High Injury Network</a:t>
            </a: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 Placeholder 2">
            <a:extLst>
              <a:ext uri="{FF2B5EF4-FFF2-40B4-BE49-F238E27FC236}">
                <a16:creationId xmlns:a16="http://schemas.microsoft.com/office/drawing/2014/main" id="{635D4233-3492-C5F5-A40D-019F09AA2779}"/>
              </a:ext>
            </a:extLst>
          </p:cNvPr>
          <p:cNvSpPr>
            <a:spLocks noGrp="1"/>
          </p:cNvSpPr>
          <p:nvPr>
            <p:ph type="body" idx="1"/>
          </p:nvPr>
        </p:nvSpPr>
        <p:spPr>
          <a:xfrm>
            <a:off x="8979956" y="7794803"/>
            <a:ext cx="9103120" cy="678209"/>
          </a:xfrm>
        </p:spPr>
        <p:txBody>
          <a:bodyPr/>
          <a:lstStyle/>
          <a:p>
            <a:pPr marL="76200" indent="0">
              <a:lnSpc>
                <a:spcPct val="150000"/>
              </a:lnSpc>
              <a:buNone/>
            </a:pPr>
            <a:r>
              <a:rPr lang="en-US"/>
              <a:t>55% of low comfort/high connectivity streets are on the HIN</a:t>
            </a:r>
          </a:p>
          <a:p>
            <a:pPr marL="508000" lvl="1" indent="0">
              <a:buNone/>
            </a:pPr>
            <a:endParaRPr lang="en-US"/>
          </a:p>
        </p:txBody>
      </p:sp>
    </p:spTree>
    <p:extLst>
      <p:ext uri="{BB962C8B-B14F-4D97-AF65-F5344CB8AC3E}">
        <p14:creationId xmlns:p14="http://schemas.microsoft.com/office/powerpoint/2010/main" val="894918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19EA5DC3-28A8-C6CB-6021-B623FE31AB43}"/>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8EF60F0C-2ABF-996A-61E9-0347B9578569}"/>
              </a:ext>
            </a:extLst>
          </p:cNvPr>
          <p:cNvPicPr>
            <a:picLocks noChangeAspect="1"/>
          </p:cNvPicPr>
          <p:nvPr/>
        </p:nvPicPr>
        <p:blipFill>
          <a:blip r:embed="rId3"/>
          <a:srcRect/>
          <a:stretch/>
        </p:blipFill>
        <p:spPr>
          <a:xfrm>
            <a:off x="0" y="831"/>
            <a:ext cx="18288000" cy="7342632"/>
          </a:xfrm>
          <a:prstGeom prst="rect">
            <a:avLst/>
          </a:prstGeom>
        </p:spPr>
      </p:pic>
      <p:sp>
        <p:nvSpPr>
          <p:cNvPr id="165" name="Google Shape;165;p19">
            <a:extLst>
              <a:ext uri="{FF2B5EF4-FFF2-40B4-BE49-F238E27FC236}">
                <a16:creationId xmlns:a16="http://schemas.microsoft.com/office/drawing/2014/main" id="{94D23369-6441-BC5D-318E-780C68B88F70}"/>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5" name="Rectangle 4">
            <a:extLst>
              <a:ext uri="{FF2B5EF4-FFF2-40B4-BE49-F238E27FC236}">
                <a16:creationId xmlns:a16="http://schemas.microsoft.com/office/drawing/2014/main" id="{5D3325DA-E4B0-A995-15F8-10F3C48EB1B9}"/>
              </a:ext>
            </a:extLst>
          </p:cNvPr>
          <p:cNvSpPr/>
          <p:nvPr/>
        </p:nvSpPr>
        <p:spPr>
          <a:xfrm>
            <a:off x="0" y="7402911"/>
            <a:ext cx="18288000" cy="78750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62;p19">
            <a:extLst>
              <a:ext uri="{FF2B5EF4-FFF2-40B4-BE49-F238E27FC236}">
                <a16:creationId xmlns:a16="http://schemas.microsoft.com/office/drawing/2014/main" id="{900923CD-F6FD-A943-72D5-D596E873F265}"/>
              </a:ext>
            </a:extLst>
          </p:cNvPr>
          <p:cNvSpPr txBox="1">
            <a:spLocks noGrp="1"/>
          </p:cNvSpPr>
          <p:nvPr>
            <p:ph type="title"/>
          </p:nvPr>
        </p:nvSpPr>
        <p:spPr>
          <a:xfrm>
            <a:off x="980500" y="7432565"/>
            <a:ext cx="16283033" cy="2001257"/>
          </a:xfrm>
          <a:prstGeom prst="rect">
            <a:avLst/>
          </a:prstGeom>
        </p:spPr>
        <p:txBody>
          <a:bodyPr spcFirstLastPara="1" wrap="square" lIns="182850" tIns="182850" rIns="182850" bIns="182850" anchor="t" anchorCtr="0">
            <a:noAutofit/>
          </a:bodyPr>
          <a:lstStyle/>
          <a:p>
            <a:pPr lvl="0"/>
            <a:r>
              <a:rPr lang="en-US" sz="5400"/>
              <a:t>Connection Between Connectivity and Demand</a:t>
            </a:r>
            <a:endParaRPr sz="5400" i="1">
              <a:solidFill>
                <a:schemeClr val="tx1"/>
              </a:solidFill>
            </a:endParaRPr>
          </a:p>
        </p:txBody>
      </p:sp>
      <p:sp>
        <p:nvSpPr>
          <p:cNvPr id="2" name="Rectangle 1">
            <a:extLst>
              <a:ext uri="{FF2B5EF4-FFF2-40B4-BE49-F238E27FC236}">
                <a16:creationId xmlns:a16="http://schemas.microsoft.com/office/drawing/2014/main" id="{4A9FD61F-DD16-C430-2A78-07EC0F353A96}"/>
              </a:ext>
            </a:extLst>
          </p:cNvPr>
          <p:cNvSpPr/>
          <p:nvPr/>
        </p:nvSpPr>
        <p:spPr>
          <a:xfrm>
            <a:off x="14015545" y="221494"/>
            <a:ext cx="4008322" cy="1219379"/>
          </a:xfrm>
          <a:prstGeom prst="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6D6D4A-22E8-A584-95E6-309C284C92D0}"/>
              </a:ext>
            </a:extLst>
          </p:cNvPr>
          <p:cNvSpPr txBox="1"/>
          <p:nvPr/>
        </p:nvSpPr>
        <p:spPr>
          <a:xfrm>
            <a:off x="14710731" y="358440"/>
            <a:ext cx="3127342" cy="1938992"/>
          </a:xfrm>
          <a:prstGeom prst="rect">
            <a:avLst/>
          </a:prstGeom>
          <a:noFill/>
        </p:spPr>
        <p:txBody>
          <a:bodyPr wrap="square" rtlCol="0">
            <a:spAutoFit/>
          </a:bodyPr>
          <a:lstStyle/>
          <a:p>
            <a:pPr algn="r"/>
            <a:r>
              <a:rPr lang="en-US" sz="2400" b="1">
                <a:solidFill>
                  <a:schemeClr val="bg2"/>
                </a:solidFill>
                <a:latin typeface="Open Sans" panose="020B0606030504020204" pitchFamily="34" charset="0"/>
                <a:ea typeface="Open Sans" panose="020B0606030504020204" pitchFamily="34" charset="0"/>
                <a:cs typeface="Open Sans" panose="020B0606030504020204" pitchFamily="34" charset="0"/>
              </a:rPr>
              <a:t>King City</a:t>
            </a:r>
          </a:p>
          <a:p>
            <a:pPr lvl="1" algn="r"/>
            <a:r>
              <a:rPr lang="en-US" sz="2400">
                <a:solidFill>
                  <a:srgbClr val="58595B"/>
                </a:solidFill>
                <a:latin typeface="Open Sans" panose="020B0606030504020204" pitchFamily="34" charset="0"/>
                <a:ea typeface="Open Sans" panose="020B0606030504020204" pitchFamily="34" charset="0"/>
                <a:cs typeface="Open Sans" panose="020B0606030504020204" pitchFamily="34" charset="0"/>
              </a:rPr>
              <a:t>85</a:t>
            </a:r>
            <a:r>
              <a:rPr lang="en-US" sz="2400" baseline="30000">
                <a:solidFill>
                  <a:srgbClr val="58595B"/>
                </a:solidFill>
                <a:latin typeface="Open Sans" panose="020B0606030504020204" pitchFamily="34" charset="0"/>
                <a:ea typeface="Open Sans" panose="020B0606030504020204" pitchFamily="34" charset="0"/>
                <a:cs typeface="Open Sans" panose="020B0606030504020204" pitchFamily="34" charset="0"/>
              </a:rPr>
              <a:t>th</a:t>
            </a:r>
            <a:r>
              <a:rPr lang="en-US" sz="2400">
                <a:solidFill>
                  <a:srgbClr val="58595B"/>
                </a:solidFill>
                <a:latin typeface="Open Sans" panose="020B0606030504020204" pitchFamily="34" charset="0"/>
                <a:ea typeface="Open Sans" panose="020B0606030504020204" pitchFamily="34" charset="0"/>
                <a:cs typeface="Open Sans" panose="020B0606030504020204" pitchFamily="34" charset="0"/>
              </a:rPr>
              <a:t> percentile of vehicle trips less than 3 miles</a:t>
            </a:r>
            <a:endParaRPr lang="en-US" sz="2800">
              <a:latin typeface="Open Sans" panose="020B0606030504020204" pitchFamily="34" charset="0"/>
              <a:ea typeface="Open Sans" panose="020B0606030504020204" pitchFamily="34" charset="0"/>
              <a:cs typeface="Open Sans" panose="020B0606030504020204" pitchFamily="34" charset="0"/>
            </a:endParaRPr>
          </a:p>
          <a:p>
            <a:pPr lvl="1" algn="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 Placeholder 2">
            <a:extLst>
              <a:ext uri="{FF2B5EF4-FFF2-40B4-BE49-F238E27FC236}">
                <a16:creationId xmlns:a16="http://schemas.microsoft.com/office/drawing/2014/main" id="{60C37FC6-2AB2-84DD-EF00-6E241F2CA286}"/>
              </a:ext>
            </a:extLst>
          </p:cNvPr>
          <p:cNvSpPr>
            <a:spLocks noGrp="1"/>
          </p:cNvSpPr>
          <p:nvPr>
            <p:ph type="body" idx="1"/>
          </p:nvPr>
        </p:nvSpPr>
        <p:spPr>
          <a:xfrm>
            <a:off x="12124798" y="3586869"/>
            <a:ext cx="5713275" cy="1035931"/>
          </a:xfrm>
        </p:spPr>
        <p:txBody>
          <a:bodyPr/>
          <a:lstStyle/>
          <a:p>
            <a:pPr marL="76200" indent="0">
              <a:buNone/>
            </a:pPr>
            <a:r>
              <a:rPr lang="en-US"/>
              <a:t>Many high connectivity streets have a high volume of short vehicle trips, indicating a potential for mode shift to </a:t>
            </a:r>
            <a:r>
              <a:rPr lang="en-US">
                <a:solidFill>
                  <a:schemeClr val="accent2"/>
                </a:solidFill>
              </a:rPr>
              <a:t>convert these short driving trips to walk and biking trips.</a:t>
            </a:r>
          </a:p>
        </p:txBody>
      </p:sp>
    </p:spTree>
    <p:extLst>
      <p:ext uri="{BB962C8B-B14F-4D97-AF65-F5344CB8AC3E}">
        <p14:creationId xmlns:p14="http://schemas.microsoft.com/office/powerpoint/2010/main" val="2578408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5A7A6-1CA8-ED36-AABD-E9B958398E88}"/>
              </a:ext>
            </a:extLst>
          </p:cNvPr>
          <p:cNvSpPr>
            <a:spLocks noGrp="1"/>
          </p:cNvSpPr>
          <p:nvPr>
            <p:ph type="title"/>
          </p:nvPr>
        </p:nvSpPr>
        <p:spPr/>
        <p:txBody>
          <a:bodyPr/>
          <a:lstStyle/>
          <a:p>
            <a:r>
              <a:rPr lang="en-US"/>
              <a:t>What’s Next?</a:t>
            </a:r>
          </a:p>
        </p:txBody>
      </p:sp>
      <p:sp>
        <p:nvSpPr>
          <p:cNvPr id="3" name="Text Placeholder 2">
            <a:extLst>
              <a:ext uri="{FF2B5EF4-FFF2-40B4-BE49-F238E27FC236}">
                <a16:creationId xmlns:a16="http://schemas.microsoft.com/office/drawing/2014/main" id="{4CE027F2-003D-239E-176D-9B6328B56964}"/>
              </a:ext>
            </a:extLst>
          </p:cNvPr>
          <p:cNvSpPr>
            <a:spLocks noGrp="1"/>
          </p:cNvSpPr>
          <p:nvPr>
            <p:ph type="body" idx="1"/>
          </p:nvPr>
        </p:nvSpPr>
        <p:spPr>
          <a:xfrm>
            <a:off x="1378500" y="2842975"/>
            <a:ext cx="15023100" cy="4262675"/>
          </a:xfrm>
        </p:spPr>
        <p:txBody>
          <a:bodyPr/>
          <a:lstStyle/>
          <a:p>
            <a:r>
              <a:rPr lang="en-US"/>
              <a:t>Finalize network (August)</a:t>
            </a:r>
          </a:p>
          <a:p>
            <a:r>
              <a:rPr lang="en-US"/>
              <a:t>Confirm with community (Phase 2 engagement – Fall 2026)</a:t>
            </a:r>
          </a:p>
          <a:p>
            <a:r>
              <a:rPr lang="en-US"/>
              <a:t>Develop projects (Fall 2026 – Winter 2027)</a:t>
            </a:r>
          </a:p>
          <a:p>
            <a:r>
              <a:rPr lang="en-US"/>
              <a:t>Develop conceptual designs for high-priority projects (Spring 2027)</a:t>
            </a:r>
          </a:p>
          <a:p>
            <a:r>
              <a:rPr lang="en-US"/>
              <a:t>Draft plan document (Summer 2027)</a:t>
            </a:r>
          </a:p>
          <a:p>
            <a:r>
              <a:rPr lang="en-US"/>
              <a:t>Final plan adoption (Spring 2028)</a:t>
            </a:r>
          </a:p>
        </p:txBody>
      </p:sp>
      <p:sp>
        <p:nvSpPr>
          <p:cNvPr id="4" name="Slide Number Placeholder 3">
            <a:extLst>
              <a:ext uri="{FF2B5EF4-FFF2-40B4-BE49-F238E27FC236}">
                <a16:creationId xmlns:a16="http://schemas.microsoft.com/office/drawing/2014/main" id="{1AADAACF-2C21-5ABE-E28B-A61897FFEEA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
        <p:nvSpPr>
          <p:cNvPr id="5" name="Slide Number Placeholder 4">
            <a:extLst>
              <a:ext uri="{FF2B5EF4-FFF2-40B4-BE49-F238E27FC236}">
                <a16:creationId xmlns:a16="http://schemas.microsoft.com/office/drawing/2014/main" id="{3B52655B-65C8-13A4-13F3-5A28DE79B871}"/>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
        <p:nvSpPr>
          <p:cNvPr id="6" name="Text Placeholder 5">
            <a:extLst>
              <a:ext uri="{FF2B5EF4-FFF2-40B4-BE49-F238E27FC236}">
                <a16:creationId xmlns:a16="http://schemas.microsoft.com/office/drawing/2014/main" id="{AA1F16F9-E272-F206-F76E-EE829A3EE3F5}"/>
              </a:ext>
            </a:extLst>
          </p:cNvPr>
          <p:cNvSpPr>
            <a:spLocks noGrp="1"/>
          </p:cNvSpPr>
          <p:nvPr>
            <p:ph type="body" idx="4294967295"/>
          </p:nvPr>
        </p:nvSpPr>
        <p:spPr>
          <a:xfrm>
            <a:off x="318600" y="9622946"/>
            <a:ext cx="5940300" cy="1145400"/>
          </a:xfrm>
        </p:spPr>
        <p:txBody>
          <a:bodyPr/>
          <a:lstStyle/>
          <a:p>
            <a:endParaRPr lang="en-US"/>
          </a:p>
        </p:txBody>
      </p:sp>
    </p:spTree>
    <p:extLst>
      <p:ext uri="{BB962C8B-B14F-4D97-AF65-F5344CB8AC3E}">
        <p14:creationId xmlns:p14="http://schemas.microsoft.com/office/powerpoint/2010/main" val="3027468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D617E5D7-55F8-CAC9-AF4B-8F26613A4020}"/>
            </a:ext>
          </a:extLst>
        </p:cNvPr>
        <p:cNvGrpSpPr/>
        <p:nvPr/>
      </p:nvGrpSpPr>
      <p:grpSpPr>
        <a:xfrm>
          <a:off x="0" y="0"/>
          <a:ext cx="0" cy="0"/>
          <a:chOff x="0" y="0"/>
          <a:chExt cx="0" cy="0"/>
        </a:xfrm>
      </p:grpSpPr>
      <p:sp>
        <p:nvSpPr>
          <p:cNvPr id="162" name="Google Shape;162;p19">
            <a:extLst>
              <a:ext uri="{FF2B5EF4-FFF2-40B4-BE49-F238E27FC236}">
                <a16:creationId xmlns:a16="http://schemas.microsoft.com/office/drawing/2014/main" id="{5E3CEF05-8661-5BCB-897F-0BAB247A9D8A}"/>
              </a:ext>
            </a:extLst>
          </p:cNvPr>
          <p:cNvSpPr txBox="1">
            <a:spLocks noGrp="1"/>
          </p:cNvSpPr>
          <p:nvPr>
            <p:ph type="title"/>
          </p:nvPr>
        </p:nvSpPr>
        <p:spPr>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sz="5600"/>
              <a:t>Project Schedule</a:t>
            </a:r>
            <a:endParaRPr sz="5600"/>
          </a:p>
        </p:txBody>
      </p:sp>
      <p:sp>
        <p:nvSpPr>
          <p:cNvPr id="165" name="Google Shape;165;p19">
            <a:extLst>
              <a:ext uri="{FF2B5EF4-FFF2-40B4-BE49-F238E27FC236}">
                <a16:creationId xmlns:a16="http://schemas.microsoft.com/office/drawing/2014/main" id="{F3DE16C6-0E9D-71C9-C581-E4470F5DBB2B}"/>
              </a:ext>
            </a:extLst>
          </p:cNvPr>
          <p:cNvSpPr txBox="1">
            <a:spLocks noGrp="1"/>
          </p:cNvSpPr>
          <p:nvPr>
            <p:ph type="sldNum" idx="12"/>
          </p:nvPr>
        </p:nvSpPr>
        <p:spPr>
          <a:prstGeom prst="rect">
            <a:avLst/>
          </a:prstGeom>
        </p:spPr>
        <p:txBody>
          <a:bodyPr spcFirstLastPara="1" wrap="square" lIns="0"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400" b="1" i="1" u="none" strike="noStrike" kern="0" cap="none" spc="0" normalizeH="0" baseline="0" noProof="0">
                <a:ln>
                  <a:noFill/>
                </a:ln>
                <a:solidFill>
                  <a:srgbClr val="30542E"/>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2400" b="1" i="1" u="none" strike="noStrike" kern="0" cap="none" spc="0" normalizeH="0" baseline="0" noProof="0">
              <a:ln>
                <a:noFill/>
              </a:ln>
              <a:solidFill>
                <a:srgbClr val="30542E"/>
              </a:solidFill>
              <a:effectLst/>
              <a:uLnTx/>
              <a:uFillTx/>
              <a:latin typeface="Open Sans"/>
              <a:ea typeface="Open Sans"/>
              <a:cs typeface="Open Sans"/>
              <a:sym typeface="Open Sans"/>
            </a:endParaRPr>
          </a:p>
        </p:txBody>
      </p:sp>
      <p:sp>
        <p:nvSpPr>
          <p:cNvPr id="2" name="Rectangle: Rounded Corners 1">
            <a:extLst>
              <a:ext uri="{FF2B5EF4-FFF2-40B4-BE49-F238E27FC236}">
                <a16:creationId xmlns:a16="http://schemas.microsoft.com/office/drawing/2014/main" id="{B6937DED-AE4B-89B3-D43A-2D79B30A2878}"/>
              </a:ext>
            </a:extLst>
          </p:cNvPr>
          <p:cNvSpPr/>
          <p:nvPr/>
        </p:nvSpPr>
        <p:spPr>
          <a:xfrm>
            <a:off x="12130832" y="5719592"/>
            <a:ext cx="4864065" cy="642565"/>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Open Sans"/>
                <a:ea typeface="Open Sans"/>
                <a:cs typeface="Open Sans"/>
                <a:sym typeface="Arial"/>
              </a:rPr>
              <a:t>Fall 2027 - Winter </a:t>
            </a:r>
            <a:r>
              <a:rPr lang="en-US" sz="2400">
                <a:solidFill>
                  <a:srgbClr val="FFFFFF"/>
                </a:solidFill>
                <a:latin typeface="Open Sans"/>
                <a:ea typeface="Open Sans"/>
                <a:cs typeface="Open Sans"/>
              </a:rPr>
              <a:t>2027</a:t>
            </a: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3" name="Rectangle: Rounded Corners 2">
            <a:extLst>
              <a:ext uri="{FF2B5EF4-FFF2-40B4-BE49-F238E27FC236}">
                <a16:creationId xmlns:a16="http://schemas.microsoft.com/office/drawing/2014/main" id="{9F01BC59-2905-B38A-F4E2-3D48B967C3E0}"/>
              </a:ext>
            </a:extLst>
          </p:cNvPr>
          <p:cNvSpPr/>
          <p:nvPr/>
        </p:nvSpPr>
        <p:spPr>
          <a:xfrm>
            <a:off x="9443548" y="5716389"/>
            <a:ext cx="2381632" cy="645768"/>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Spring 2027</a:t>
            </a:r>
          </a:p>
        </p:txBody>
      </p:sp>
      <p:sp>
        <p:nvSpPr>
          <p:cNvPr id="4" name="TextBox 3">
            <a:extLst>
              <a:ext uri="{FF2B5EF4-FFF2-40B4-BE49-F238E27FC236}">
                <a16:creationId xmlns:a16="http://schemas.microsoft.com/office/drawing/2014/main" id="{17708062-A1CB-4170-C06A-8D88480B24DB}"/>
              </a:ext>
            </a:extLst>
          </p:cNvPr>
          <p:cNvSpPr txBox="1"/>
          <p:nvPr/>
        </p:nvSpPr>
        <p:spPr>
          <a:xfrm>
            <a:off x="1857243" y="2944008"/>
            <a:ext cx="300506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Establish active transportation needs</a:t>
            </a:r>
          </a:p>
        </p:txBody>
      </p:sp>
      <p:cxnSp>
        <p:nvCxnSpPr>
          <p:cNvPr id="5" name="Straight Connector 4">
            <a:extLst>
              <a:ext uri="{FF2B5EF4-FFF2-40B4-BE49-F238E27FC236}">
                <a16:creationId xmlns:a16="http://schemas.microsoft.com/office/drawing/2014/main" id="{71C512A8-3BE7-082B-1DA2-3686FE71A147}"/>
              </a:ext>
            </a:extLst>
          </p:cNvPr>
          <p:cNvCxnSpPr>
            <a:cxnSpLocks/>
            <a:stCxn id="7" idx="4"/>
          </p:cNvCxnSpPr>
          <p:nvPr/>
        </p:nvCxnSpPr>
        <p:spPr>
          <a:xfrm>
            <a:off x="1065767" y="4037143"/>
            <a:ext cx="19511" cy="1679246"/>
          </a:xfrm>
          <a:prstGeom prst="line">
            <a:avLst/>
          </a:prstGeom>
          <a:ln>
            <a:solidFill>
              <a:schemeClr val="bg2"/>
            </a:solidFill>
            <a:prstDash val="sysDash"/>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AFBE1038-E408-AC9C-6655-99B9C0E135FC}"/>
              </a:ext>
            </a:extLst>
          </p:cNvPr>
          <p:cNvGrpSpPr/>
          <p:nvPr/>
        </p:nvGrpSpPr>
        <p:grpSpPr>
          <a:xfrm>
            <a:off x="425687" y="2756983"/>
            <a:ext cx="1280160" cy="1280160"/>
            <a:chOff x="359499" y="791023"/>
            <a:chExt cx="1280160" cy="1280160"/>
          </a:xfrm>
        </p:grpSpPr>
        <p:sp>
          <p:nvSpPr>
            <p:cNvPr id="7" name="Oval 6">
              <a:extLst>
                <a:ext uri="{FF2B5EF4-FFF2-40B4-BE49-F238E27FC236}">
                  <a16:creationId xmlns:a16="http://schemas.microsoft.com/office/drawing/2014/main" id="{DA98BAA5-7164-8336-5A10-0D7EF76B39B6}"/>
                </a:ext>
              </a:extLst>
            </p:cNvPr>
            <p:cNvSpPr/>
            <p:nvPr/>
          </p:nvSpPr>
          <p:spPr>
            <a:xfrm>
              <a:off x="359499" y="791023"/>
              <a:ext cx="1280160" cy="128016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8" name="Graphic 7" descr="Cycling with solid fill">
              <a:extLst>
                <a:ext uri="{FF2B5EF4-FFF2-40B4-BE49-F238E27FC236}">
                  <a16:creationId xmlns:a16="http://schemas.microsoft.com/office/drawing/2014/main" id="{6A491C60-8841-A82F-9C30-2B175916E8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1428" y="934627"/>
              <a:ext cx="962422" cy="962422"/>
            </a:xfrm>
            <a:prstGeom prst="rect">
              <a:avLst/>
            </a:prstGeom>
          </p:spPr>
        </p:pic>
      </p:grpSp>
      <p:sp>
        <p:nvSpPr>
          <p:cNvPr id="9" name="TextBox 8">
            <a:extLst>
              <a:ext uri="{FF2B5EF4-FFF2-40B4-BE49-F238E27FC236}">
                <a16:creationId xmlns:a16="http://schemas.microsoft.com/office/drawing/2014/main" id="{5BCF8BFE-2197-2715-B66A-74F6666A8A7B}"/>
              </a:ext>
            </a:extLst>
          </p:cNvPr>
          <p:cNvSpPr txBox="1"/>
          <p:nvPr/>
        </p:nvSpPr>
        <p:spPr>
          <a:xfrm>
            <a:off x="6581066" y="2944008"/>
            <a:ext cx="2790619"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Develop active transportation network</a:t>
            </a:r>
          </a:p>
        </p:txBody>
      </p:sp>
      <p:cxnSp>
        <p:nvCxnSpPr>
          <p:cNvPr id="10" name="Straight Connector 9">
            <a:extLst>
              <a:ext uri="{FF2B5EF4-FFF2-40B4-BE49-F238E27FC236}">
                <a16:creationId xmlns:a16="http://schemas.microsoft.com/office/drawing/2014/main" id="{41E3961D-BB9D-379B-69D6-65A283AD9573}"/>
              </a:ext>
            </a:extLst>
          </p:cNvPr>
          <p:cNvCxnSpPr>
            <a:cxnSpLocks/>
            <a:stCxn id="12" idx="4"/>
          </p:cNvCxnSpPr>
          <p:nvPr/>
        </p:nvCxnSpPr>
        <p:spPr>
          <a:xfrm flipH="1" flipV="1">
            <a:off x="5789626" y="4002974"/>
            <a:ext cx="618" cy="34169"/>
          </a:xfrm>
          <a:prstGeom prst="line">
            <a:avLst/>
          </a:prstGeom>
          <a:ln>
            <a:solidFill>
              <a:schemeClr val="bg2"/>
            </a:solidFill>
            <a:prstDash val="sysDash"/>
          </a:ln>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EDAF4D41-6602-0042-5DBE-1024AC9C2EC3}"/>
              </a:ext>
            </a:extLst>
          </p:cNvPr>
          <p:cNvGrpSpPr/>
          <p:nvPr/>
        </p:nvGrpSpPr>
        <p:grpSpPr>
          <a:xfrm>
            <a:off x="5150164" y="2756983"/>
            <a:ext cx="1280160" cy="1280160"/>
            <a:chOff x="5083976" y="791023"/>
            <a:chExt cx="1280160" cy="1280160"/>
          </a:xfrm>
        </p:grpSpPr>
        <p:sp>
          <p:nvSpPr>
            <p:cNvPr id="12" name="Oval 11">
              <a:extLst>
                <a:ext uri="{FF2B5EF4-FFF2-40B4-BE49-F238E27FC236}">
                  <a16:creationId xmlns:a16="http://schemas.microsoft.com/office/drawing/2014/main" id="{F3AEE1A8-51A9-32D9-68D0-858D0673A157}"/>
                </a:ext>
              </a:extLst>
            </p:cNvPr>
            <p:cNvSpPr/>
            <p:nvPr/>
          </p:nvSpPr>
          <p:spPr>
            <a:xfrm>
              <a:off x="5083976" y="791023"/>
              <a:ext cx="1280160" cy="128016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13" name="Graphic 12" descr="Fork In Road with solid fill">
              <a:extLst>
                <a:ext uri="{FF2B5EF4-FFF2-40B4-BE49-F238E27FC236}">
                  <a16:creationId xmlns:a16="http://schemas.microsoft.com/office/drawing/2014/main" id="{AEE038DE-7102-525B-A6AE-33313B26C5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03535" y="858563"/>
              <a:ext cx="1108683" cy="1108682"/>
            </a:xfrm>
            <a:prstGeom prst="rect">
              <a:avLst/>
            </a:prstGeom>
          </p:spPr>
        </p:pic>
      </p:grpSp>
      <p:sp>
        <p:nvSpPr>
          <p:cNvPr id="14" name="TextBox 13">
            <a:extLst>
              <a:ext uri="{FF2B5EF4-FFF2-40B4-BE49-F238E27FC236}">
                <a16:creationId xmlns:a16="http://schemas.microsoft.com/office/drawing/2014/main" id="{67E56EB5-AD09-1E75-1C71-735959FCF419}"/>
              </a:ext>
            </a:extLst>
          </p:cNvPr>
          <p:cNvSpPr txBox="1"/>
          <p:nvPr/>
        </p:nvSpPr>
        <p:spPr>
          <a:xfrm>
            <a:off x="10956417" y="2102035"/>
            <a:ext cx="2381632"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Develop plans for high-priority projects</a:t>
            </a:r>
          </a:p>
        </p:txBody>
      </p:sp>
      <p:cxnSp>
        <p:nvCxnSpPr>
          <p:cNvPr id="15" name="Straight Connector 14">
            <a:extLst>
              <a:ext uri="{FF2B5EF4-FFF2-40B4-BE49-F238E27FC236}">
                <a16:creationId xmlns:a16="http://schemas.microsoft.com/office/drawing/2014/main" id="{70381469-3A22-A875-DB9A-C974725B169D}"/>
              </a:ext>
            </a:extLst>
          </p:cNvPr>
          <p:cNvCxnSpPr>
            <a:cxnSpLocks/>
            <a:stCxn id="17" idx="4"/>
          </p:cNvCxnSpPr>
          <p:nvPr/>
        </p:nvCxnSpPr>
        <p:spPr>
          <a:xfrm>
            <a:off x="10234548" y="4038382"/>
            <a:ext cx="0" cy="1689825"/>
          </a:xfrm>
          <a:prstGeom prst="line">
            <a:avLst/>
          </a:prstGeom>
          <a:ln>
            <a:solidFill>
              <a:schemeClr val="bg2"/>
            </a:solidFill>
            <a:prstDash val="sysDash"/>
          </a:ln>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CE0DC17E-EF11-BE3C-F0BC-5D9E1FF19F79}"/>
              </a:ext>
            </a:extLst>
          </p:cNvPr>
          <p:cNvGrpSpPr/>
          <p:nvPr/>
        </p:nvGrpSpPr>
        <p:grpSpPr>
          <a:xfrm>
            <a:off x="9593848" y="2756983"/>
            <a:ext cx="1281399" cy="1281399"/>
            <a:chOff x="9527660" y="791023"/>
            <a:chExt cx="1281399" cy="1281399"/>
          </a:xfrm>
        </p:grpSpPr>
        <p:sp>
          <p:nvSpPr>
            <p:cNvPr id="17" name="Oval 16">
              <a:extLst>
                <a:ext uri="{FF2B5EF4-FFF2-40B4-BE49-F238E27FC236}">
                  <a16:creationId xmlns:a16="http://schemas.microsoft.com/office/drawing/2014/main" id="{C7318AC4-F1A2-D391-17DA-E8DB06A27D05}"/>
                </a:ext>
              </a:extLst>
            </p:cNvPr>
            <p:cNvSpPr/>
            <p:nvPr/>
          </p:nvSpPr>
          <p:spPr>
            <a:xfrm>
              <a:off x="9527660" y="791023"/>
              <a:ext cx="1281399" cy="128139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18" name="Graphic 17" descr="Blueprint with solid fill">
              <a:extLst>
                <a:ext uri="{FF2B5EF4-FFF2-40B4-BE49-F238E27FC236}">
                  <a16:creationId xmlns:a16="http://schemas.microsoft.com/office/drawing/2014/main" id="{0AED898D-96C7-B2DD-4837-72B758B848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91371" y="916221"/>
              <a:ext cx="1002570" cy="1002570"/>
            </a:xfrm>
            <a:prstGeom prst="rect">
              <a:avLst/>
            </a:prstGeom>
          </p:spPr>
        </p:pic>
      </p:grpSp>
      <p:sp>
        <p:nvSpPr>
          <p:cNvPr id="19" name="TextBox 18">
            <a:extLst>
              <a:ext uri="{FF2B5EF4-FFF2-40B4-BE49-F238E27FC236}">
                <a16:creationId xmlns:a16="http://schemas.microsoft.com/office/drawing/2014/main" id="{37F60AAD-5971-24F0-84DC-572C41BAF0C3}"/>
              </a:ext>
            </a:extLst>
          </p:cNvPr>
          <p:cNvSpPr txBox="1"/>
          <p:nvPr/>
        </p:nvSpPr>
        <p:spPr>
          <a:xfrm>
            <a:off x="14999717" y="2824523"/>
            <a:ext cx="270921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Create Active Transportation Plan</a:t>
            </a:r>
          </a:p>
        </p:txBody>
      </p:sp>
      <p:cxnSp>
        <p:nvCxnSpPr>
          <p:cNvPr id="20" name="Straight Connector 19">
            <a:extLst>
              <a:ext uri="{FF2B5EF4-FFF2-40B4-BE49-F238E27FC236}">
                <a16:creationId xmlns:a16="http://schemas.microsoft.com/office/drawing/2014/main" id="{78F55D4E-3D89-9B6F-5CDB-70B36413C07F}"/>
              </a:ext>
            </a:extLst>
          </p:cNvPr>
          <p:cNvCxnSpPr>
            <a:cxnSpLocks/>
            <a:stCxn id="22" idx="4"/>
          </p:cNvCxnSpPr>
          <p:nvPr/>
        </p:nvCxnSpPr>
        <p:spPr>
          <a:xfrm>
            <a:off x="14208966" y="4038382"/>
            <a:ext cx="0" cy="1689825"/>
          </a:xfrm>
          <a:prstGeom prst="line">
            <a:avLst/>
          </a:prstGeom>
          <a:ln>
            <a:solidFill>
              <a:schemeClr val="bg2"/>
            </a:solidFill>
            <a:prstDash val="sysDash"/>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1C6F843A-F6F4-9334-5B76-243F00E4CC15}"/>
              </a:ext>
            </a:extLst>
          </p:cNvPr>
          <p:cNvGrpSpPr/>
          <p:nvPr/>
        </p:nvGrpSpPr>
        <p:grpSpPr>
          <a:xfrm>
            <a:off x="13568267" y="2756983"/>
            <a:ext cx="1281398" cy="1281399"/>
            <a:chOff x="13502079" y="791023"/>
            <a:chExt cx="1281398" cy="1281399"/>
          </a:xfrm>
        </p:grpSpPr>
        <p:sp>
          <p:nvSpPr>
            <p:cNvPr id="22" name="Oval 21">
              <a:extLst>
                <a:ext uri="{FF2B5EF4-FFF2-40B4-BE49-F238E27FC236}">
                  <a16:creationId xmlns:a16="http://schemas.microsoft.com/office/drawing/2014/main" id="{EFA29143-B6FD-2E5F-9075-B7B6C5A8C762}"/>
                </a:ext>
              </a:extLst>
            </p:cNvPr>
            <p:cNvSpPr/>
            <p:nvPr/>
          </p:nvSpPr>
          <p:spPr>
            <a:xfrm>
              <a:off x="13502079" y="791023"/>
              <a:ext cx="1281398" cy="128139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23" name="Graphic 22" descr="Open book with solid fill">
              <a:extLst>
                <a:ext uri="{FF2B5EF4-FFF2-40B4-BE49-F238E27FC236}">
                  <a16:creationId xmlns:a16="http://schemas.microsoft.com/office/drawing/2014/main" id="{9B9734A4-B142-3934-1D84-12FAE94F1F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624910" y="916221"/>
              <a:ext cx="1035736" cy="1035736"/>
            </a:xfrm>
            <a:prstGeom prst="rect">
              <a:avLst/>
            </a:prstGeom>
          </p:spPr>
        </p:pic>
      </p:grpSp>
      <p:sp>
        <p:nvSpPr>
          <p:cNvPr id="24" name="Rectangle: Rounded Corners 23">
            <a:extLst>
              <a:ext uri="{FF2B5EF4-FFF2-40B4-BE49-F238E27FC236}">
                <a16:creationId xmlns:a16="http://schemas.microsoft.com/office/drawing/2014/main" id="{32AB5C28-09A7-580F-141B-F8FC1922075F}"/>
              </a:ext>
            </a:extLst>
          </p:cNvPr>
          <p:cNvSpPr/>
          <p:nvPr/>
        </p:nvSpPr>
        <p:spPr>
          <a:xfrm>
            <a:off x="5000190" y="5716390"/>
            <a:ext cx="4143810" cy="645768"/>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Fall 2026 – Winter 2027</a:t>
            </a:r>
          </a:p>
        </p:txBody>
      </p:sp>
      <p:cxnSp>
        <p:nvCxnSpPr>
          <p:cNvPr id="25" name="Straight Connector 24">
            <a:extLst>
              <a:ext uri="{FF2B5EF4-FFF2-40B4-BE49-F238E27FC236}">
                <a16:creationId xmlns:a16="http://schemas.microsoft.com/office/drawing/2014/main" id="{BA63F33A-3381-C4BD-74A1-FAB1D4C6BFDE}"/>
              </a:ext>
            </a:extLst>
          </p:cNvPr>
          <p:cNvCxnSpPr>
            <a:cxnSpLocks/>
          </p:cNvCxnSpPr>
          <p:nvPr/>
        </p:nvCxnSpPr>
        <p:spPr>
          <a:xfrm>
            <a:off x="2801289" y="6427348"/>
            <a:ext cx="0" cy="799929"/>
          </a:xfrm>
          <a:prstGeom prst="line">
            <a:avLst/>
          </a:prstGeom>
          <a:ln>
            <a:solidFill>
              <a:schemeClr val="accent3"/>
            </a:solidFill>
            <a:prstDash val="sysDash"/>
          </a:ln>
        </p:spPr>
        <p:style>
          <a:lnRef idx="2">
            <a:schemeClr val="accent1"/>
          </a:lnRef>
          <a:fillRef idx="0">
            <a:schemeClr val="accent1"/>
          </a:fillRef>
          <a:effectRef idx="1">
            <a:schemeClr val="accent1"/>
          </a:effectRef>
          <a:fontRef idx="minor">
            <a:schemeClr val="tx1"/>
          </a:fontRef>
        </p:style>
      </p:cxnSp>
      <p:grpSp>
        <p:nvGrpSpPr>
          <p:cNvPr id="26" name="Group 25">
            <a:extLst>
              <a:ext uri="{FF2B5EF4-FFF2-40B4-BE49-F238E27FC236}">
                <a16:creationId xmlns:a16="http://schemas.microsoft.com/office/drawing/2014/main" id="{76F7A745-831C-0EEB-7066-80CE07E6CE22}"/>
              </a:ext>
            </a:extLst>
          </p:cNvPr>
          <p:cNvGrpSpPr/>
          <p:nvPr/>
        </p:nvGrpSpPr>
        <p:grpSpPr>
          <a:xfrm>
            <a:off x="2242800" y="7156130"/>
            <a:ext cx="1116977" cy="1165410"/>
            <a:chOff x="3878266" y="6066591"/>
            <a:chExt cx="712352" cy="743240"/>
          </a:xfrm>
        </p:grpSpPr>
        <p:sp>
          <p:nvSpPr>
            <p:cNvPr id="27" name="Oval 26">
              <a:extLst>
                <a:ext uri="{FF2B5EF4-FFF2-40B4-BE49-F238E27FC236}">
                  <a16:creationId xmlns:a16="http://schemas.microsoft.com/office/drawing/2014/main" id="{34ED310E-359A-3EB8-EED3-722F05603BC8}"/>
                </a:ext>
              </a:extLst>
            </p:cNvPr>
            <p:cNvSpPr/>
            <p:nvPr/>
          </p:nvSpPr>
          <p:spPr>
            <a:xfrm>
              <a:off x="3878266" y="6071230"/>
              <a:ext cx="712352" cy="71235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28" name="Graphic 27" descr="Users with solid fill">
              <a:extLst>
                <a:ext uri="{FF2B5EF4-FFF2-40B4-BE49-F238E27FC236}">
                  <a16:creationId xmlns:a16="http://schemas.microsoft.com/office/drawing/2014/main" id="{4FF1826C-44E6-4690-7A07-F312C8E79CF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69080" y="6279107"/>
              <a:ext cx="530724" cy="530724"/>
            </a:xfrm>
            <a:prstGeom prst="rect">
              <a:avLst/>
            </a:prstGeom>
          </p:spPr>
        </p:pic>
        <p:pic>
          <p:nvPicPr>
            <p:cNvPr id="29" name="Graphic 28" descr="Chat with solid fill">
              <a:extLst>
                <a:ext uri="{FF2B5EF4-FFF2-40B4-BE49-F238E27FC236}">
                  <a16:creationId xmlns:a16="http://schemas.microsoft.com/office/drawing/2014/main" id="{B7090690-15A9-3B39-14F0-6DE9DCF1E56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44369" y="6066591"/>
              <a:ext cx="415753" cy="415753"/>
            </a:xfrm>
            <a:prstGeom prst="rect">
              <a:avLst/>
            </a:prstGeom>
          </p:spPr>
        </p:pic>
      </p:grpSp>
      <p:cxnSp>
        <p:nvCxnSpPr>
          <p:cNvPr id="30" name="Straight Connector 29">
            <a:extLst>
              <a:ext uri="{FF2B5EF4-FFF2-40B4-BE49-F238E27FC236}">
                <a16:creationId xmlns:a16="http://schemas.microsoft.com/office/drawing/2014/main" id="{0520A1F4-1D90-F900-717A-35B24DB861C7}"/>
              </a:ext>
            </a:extLst>
          </p:cNvPr>
          <p:cNvCxnSpPr>
            <a:cxnSpLocks/>
          </p:cNvCxnSpPr>
          <p:nvPr/>
        </p:nvCxnSpPr>
        <p:spPr>
          <a:xfrm>
            <a:off x="5789626" y="4002974"/>
            <a:ext cx="0" cy="1689825"/>
          </a:xfrm>
          <a:prstGeom prst="line">
            <a:avLst/>
          </a:prstGeom>
          <a:ln>
            <a:solidFill>
              <a:schemeClr val="bg2"/>
            </a:solidFill>
            <a:prstDash val="sysDash"/>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97981BF3-5124-8294-C7EF-1B9FCCA29096}"/>
              </a:ext>
            </a:extLst>
          </p:cNvPr>
          <p:cNvCxnSpPr>
            <a:cxnSpLocks/>
          </p:cNvCxnSpPr>
          <p:nvPr/>
        </p:nvCxnSpPr>
        <p:spPr>
          <a:xfrm>
            <a:off x="6697610" y="6381939"/>
            <a:ext cx="0" cy="799929"/>
          </a:xfrm>
          <a:prstGeom prst="line">
            <a:avLst/>
          </a:prstGeom>
          <a:ln>
            <a:solidFill>
              <a:schemeClr val="accent3"/>
            </a:solidFill>
            <a:prstDash val="sysDash"/>
          </a:ln>
        </p:spPr>
        <p:style>
          <a:lnRef idx="2">
            <a:schemeClr val="accent1"/>
          </a:lnRef>
          <a:fillRef idx="0">
            <a:schemeClr val="accent1"/>
          </a:fillRef>
          <a:effectRef idx="1">
            <a:schemeClr val="accent1"/>
          </a:effectRef>
          <a:fontRef idx="minor">
            <a:schemeClr val="tx1"/>
          </a:fontRef>
        </p:style>
      </p:cxnSp>
      <p:grpSp>
        <p:nvGrpSpPr>
          <p:cNvPr id="32" name="Group 31">
            <a:extLst>
              <a:ext uri="{FF2B5EF4-FFF2-40B4-BE49-F238E27FC236}">
                <a16:creationId xmlns:a16="http://schemas.microsoft.com/office/drawing/2014/main" id="{48686D43-680E-FC81-0AD1-602E518EBBA1}"/>
              </a:ext>
            </a:extLst>
          </p:cNvPr>
          <p:cNvGrpSpPr/>
          <p:nvPr/>
        </p:nvGrpSpPr>
        <p:grpSpPr>
          <a:xfrm>
            <a:off x="6139121" y="7156130"/>
            <a:ext cx="1116977" cy="1165410"/>
            <a:chOff x="3878266" y="6066591"/>
            <a:chExt cx="712352" cy="743240"/>
          </a:xfrm>
        </p:grpSpPr>
        <p:sp>
          <p:nvSpPr>
            <p:cNvPr id="33" name="Oval 32">
              <a:extLst>
                <a:ext uri="{FF2B5EF4-FFF2-40B4-BE49-F238E27FC236}">
                  <a16:creationId xmlns:a16="http://schemas.microsoft.com/office/drawing/2014/main" id="{64FD0DF3-7880-B356-ACF1-A3C9337C449F}"/>
                </a:ext>
              </a:extLst>
            </p:cNvPr>
            <p:cNvSpPr/>
            <p:nvPr/>
          </p:nvSpPr>
          <p:spPr>
            <a:xfrm>
              <a:off x="3878266" y="6071230"/>
              <a:ext cx="712352" cy="71235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34" name="Graphic 33" descr="Users with solid fill">
              <a:extLst>
                <a:ext uri="{FF2B5EF4-FFF2-40B4-BE49-F238E27FC236}">
                  <a16:creationId xmlns:a16="http://schemas.microsoft.com/office/drawing/2014/main" id="{15D10181-D6E7-9D3E-6AA0-176BB493FBA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69080" y="6279107"/>
              <a:ext cx="530724" cy="530724"/>
            </a:xfrm>
            <a:prstGeom prst="rect">
              <a:avLst/>
            </a:prstGeom>
          </p:spPr>
        </p:pic>
        <p:pic>
          <p:nvPicPr>
            <p:cNvPr id="35" name="Graphic 34" descr="Chat with solid fill">
              <a:extLst>
                <a:ext uri="{FF2B5EF4-FFF2-40B4-BE49-F238E27FC236}">
                  <a16:creationId xmlns:a16="http://schemas.microsoft.com/office/drawing/2014/main" id="{56383EF9-2D95-A6E0-874B-E2F9B3DC7C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44369" y="6066591"/>
              <a:ext cx="415753" cy="415753"/>
            </a:xfrm>
            <a:prstGeom prst="rect">
              <a:avLst/>
            </a:prstGeom>
          </p:spPr>
        </p:pic>
      </p:grpSp>
      <p:cxnSp>
        <p:nvCxnSpPr>
          <p:cNvPr id="36" name="Straight Connector 35">
            <a:extLst>
              <a:ext uri="{FF2B5EF4-FFF2-40B4-BE49-F238E27FC236}">
                <a16:creationId xmlns:a16="http://schemas.microsoft.com/office/drawing/2014/main" id="{5CCD0F39-2769-6BED-D586-00BA83D527BD}"/>
              </a:ext>
            </a:extLst>
          </p:cNvPr>
          <p:cNvCxnSpPr>
            <a:cxnSpLocks/>
          </p:cNvCxnSpPr>
          <p:nvPr/>
        </p:nvCxnSpPr>
        <p:spPr>
          <a:xfrm>
            <a:off x="12763797" y="6381939"/>
            <a:ext cx="0" cy="799929"/>
          </a:xfrm>
          <a:prstGeom prst="line">
            <a:avLst/>
          </a:prstGeom>
          <a:ln>
            <a:solidFill>
              <a:schemeClr val="accent3"/>
            </a:solidFill>
            <a:prstDash val="sysDash"/>
          </a:ln>
        </p:spPr>
        <p:style>
          <a:lnRef idx="2">
            <a:schemeClr val="accent1"/>
          </a:lnRef>
          <a:fillRef idx="0">
            <a:schemeClr val="accent1"/>
          </a:fillRef>
          <a:effectRef idx="1">
            <a:schemeClr val="accent1"/>
          </a:effectRef>
          <a:fontRef idx="minor">
            <a:schemeClr val="tx1"/>
          </a:fontRef>
        </p:style>
      </p:cxnSp>
      <p:grpSp>
        <p:nvGrpSpPr>
          <p:cNvPr id="37" name="Group 36">
            <a:extLst>
              <a:ext uri="{FF2B5EF4-FFF2-40B4-BE49-F238E27FC236}">
                <a16:creationId xmlns:a16="http://schemas.microsoft.com/office/drawing/2014/main" id="{C8F5E231-5D90-E7BC-730E-01C16FBE8295}"/>
              </a:ext>
            </a:extLst>
          </p:cNvPr>
          <p:cNvGrpSpPr/>
          <p:nvPr/>
        </p:nvGrpSpPr>
        <p:grpSpPr>
          <a:xfrm>
            <a:off x="12205308" y="7156130"/>
            <a:ext cx="1116977" cy="1165410"/>
            <a:chOff x="3878266" y="6066591"/>
            <a:chExt cx="712352" cy="743240"/>
          </a:xfrm>
        </p:grpSpPr>
        <p:sp>
          <p:nvSpPr>
            <p:cNvPr id="38" name="Oval 37">
              <a:extLst>
                <a:ext uri="{FF2B5EF4-FFF2-40B4-BE49-F238E27FC236}">
                  <a16:creationId xmlns:a16="http://schemas.microsoft.com/office/drawing/2014/main" id="{05DF3CD3-2B67-1C7C-AC9A-81AFC70A5F23}"/>
                </a:ext>
              </a:extLst>
            </p:cNvPr>
            <p:cNvSpPr/>
            <p:nvPr/>
          </p:nvSpPr>
          <p:spPr>
            <a:xfrm>
              <a:off x="3878266" y="6071230"/>
              <a:ext cx="712352" cy="71235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39" name="Graphic 38" descr="Users with solid fill">
              <a:extLst>
                <a:ext uri="{FF2B5EF4-FFF2-40B4-BE49-F238E27FC236}">
                  <a16:creationId xmlns:a16="http://schemas.microsoft.com/office/drawing/2014/main" id="{1821BA64-FDD2-F3AC-5519-AC57D74AE95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69080" y="6279107"/>
              <a:ext cx="530724" cy="530724"/>
            </a:xfrm>
            <a:prstGeom prst="rect">
              <a:avLst/>
            </a:prstGeom>
          </p:spPr>
        </p:pic>
        <p:pic>
          <p:nvPicPr>
            <p:cNvPr id="40" name="Graphic 39" descr="Chat with solid fill">
              <a:extLst>
                <a:ext uri="{FF2B5EF4-FFF2-40B4-BE49-F238E27FC236}">
                  <a16:creationId xmlns:a16="http://schemas.microsoft.com/office/drawing/2014/main" id="{F382B73F-32E2-0F5B-B89E-3CEB64461D5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44369" y="6066591"/>
              <a:ext cx="415753" cy="415753"/>
            </a:xfrm>
            <a:prstGeom prst="rect">
              <a:avLst/>
            </a:prstGeom>
          </p:spPr>
        </p:pic>
      </p:grpSp>
      <p:sp>
        <p:nvSpPr>
          <p:cNvPr id="41" name="TextBox 40">
            <a:extLst>
              <a:ext uri="{FF2B5EF4-FFF2-40B4-BE49-F238E27FC236}">
                <a16:creationId xmlns:a16="http://schemas.microsoft.com/office/drawing/2014/main" id="{4B7B141D-98D1-9D27-F7B3-477DC570FFE5}"/>
              </a:ext>
            </a:extLst>
          </p:cNvPr>
          <p:cNvSpPr txBox="1"/>
          <p:nvPr/>
        </p:nvSpPr>
        <p:spPr>
          <a:xfrm>
            <a:off x="3465639" y="6877935"/>
            <a:ext cx="235657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1"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Stakeholder &amp; Community Engagement</a:t>
            </a:r>
          </a:p>
        </p:txBody>
      </p:sp>
      <p:sp>
        <p:nvSpPr>
          <p:cNvPr id="42" name="TextBox 41">
            <a:extLst>
              <a:ext uri="{FF2B5EF4-FFF2-40B4-BE49-F238E27FC236}">
                <a16:creationId xmlns:a16="http://schemas.microsoft.com/office/drawing/2014/main" id="{73054C02-0AB8-DAA6-4FD2-535CC3F38A6A}"/>
              </a:ext>
            </a:extLst>
          </p:cNvPr>
          <p:cNvSpPr txBox="1"/>
          <p:nvPr/>
        </p:nvSpPr>
        <p:spPr>
          <a:xfrm>
            <a:off x="7504357" y="6877935"/>
            <a:ext cx="235657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1"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Stakeholder &amp; Community Engagement</a:t>
            </a:r>
          </a:p>
        </p:txBody>
      </p:sp>
      <p:sp>
        <p:nvSpPr>
          <p:cNvPr id="43" name="TextBox 42">
            <a:extLst>
              <a:ext uri="{FF2B5EF4-FFF2-40B4-BE49-F238E27FC236}">
                <a16:creationId xmlns:a16="http://schemas.microsoft.com/office/drawing/2014/main" id="{02F34C34-E614-1C20-EAD0-F0D4097D7329}"/>
              </a:ext>
            </a:extLst>
          </p:cNvPr>
          <p:cNvSpPr txBox="1"/>
          <p:nvPr/>
        </p:nvSpPr>
        <p:spPr>
          <a:xfrm>
            <a:off x="13504281" y="6877935"/>
            <a:ext cx="235657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1"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Stakeholder &amp; Community Engagement</a:t>
            </a:r>
          </a:p>
        </p:txBody>
      </p:sp>
      <p:sp>
        <p:nvSpPr>
          <p:cNvPr id="44" name="Rectangle: Rounded Corners 43">
            <a:extLst>
              <a:ext uri="{FF2B5EF4-FFF2-40B4-BE49-F238E27FC236}">
                <a16:creationId xmlns:a16="http://schemas.microsoft.com/office/drawing/2014/main" id="{14BDA11C-980C-9B26-5CFD-95FD342ADD74}"/>
              </a:ext>
            </a:extLst>
          </p:cNvPr>
          <p:cNvSpPr/>
          <p:nvPr/>
        </p:nvSpPr>
        <p:spPr>
          <a:xfrm>
            <a:off x="550728" y="5701937"/>
            <a:ext cx="4143810" cy="688948"/>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Spring - Summer 2026</a:t>
            </a:r>
          </a:p>
        </p:txBody>
      </p:sp>
    </p:spTree>
    <p:extLst>
      <p:ext uri="{BB962C8B-B14F-4D97-AF65-F5344CB8AC3E}">
        <p14:creationId xmlns:p14="http://schemas.microsoft.com/office/powerpoint/2010/main" val="921806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F13EE-F2EA-003F-6ECC-A60629C78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B43FB7-37B4-11CE-5F0C-AE2026A9D7AC}"/>
              </a:ext>
            </a:extLst>
          </p:cNvPr>
          <p:cNvSpPr>
            <a:spLocks noGrp="1"/>
          </p:cNvSpPr>
          <p:nvPr>
            <p:ph type="title"/>
          </p:nvPr>
        </p:nvSpPr>
        <p:spPr/>
        <p:txBody>
          <a:bodyPr/>
          <a:lstStyle/>
          <a:p>
            <a:r>
              <a:rPr lang="en-US"/>
              <a:t>What do we need from you?</a:t>
            </a:r>
          </a:p>
        </p:txBody>
      </p:sp>
      <p:sp>
        <p:nvSpPr>
          <p:cNvPr id="3" name="Text Placeholder 2">
            <a:extLst>
              <a:ext uri="{FF2B5EF4-FFF2-40B4-BE49-F238E27FC236}">
                <a16:creationId xmlns:a16="http://schemas.microsoft.com/office/drawing/2014/main" id="{1EAA7337-19A8-F3DF-2757-B0913F5E8BC4}"/>
              </a:ext>
            </a:extLst>
          </p:cNvPr>
          <p:cNvSpPr>
            <a:spLocks noGrp="1"/>
          </p:cNvSpPr>
          <p:nvPr>
            <p:ph type="body" idx="1"/>
          </p:nvPr>
        </p:nvSpPr>
        <p:spPr>
          <a:xfrm>
            <a:off x="1378500" y="2842975"/>
            <a:ext cx="15023100" cy="4262675"/>
          </a:xfrm>
        </p:spPr>
        <p:txBody>
          <a:bodyPr/>
          <a:lstStyle/>
          <a:p>
            <a:r>
              <a:rPr lang="en-US"/>
              <a:t>Complete the 2018 Project Inventory </a:t>
            </a:r>
            <a:r>
              <a:rPr lang="en-US" b="1"/>
              <a:t>by Friday, Sep. 11, 2026</a:t>
            </a:r>
          </a:p>
          <a:p>
            <a:r>
              <a:rPr lang="en-US"/>
              <a:t>Share survey through City/County channels in </a:t>
            </a:r>
            <a:r>
              <a:rPr lang="en-US" b="1"/>
              <a:t>October 2026</a:t>
            </a:r>
          </a:p>
          <a:p>
            <a:r>
              <a:rPr lang="en-US"/>
              <a:t>Review 2026 Project List and help identify priority projects for conceptual designs in </a:t>
            </a:r>
            <a:r>
              <a:rPr lang="en-US" b="1"/>
              <a:t>Spring 2027</a:t>
            </a:r>
          </a:p>
          <a:p>
            <a:r>
              <a:rPr lang="en-US"/>
              <a:t>Review Draft Plan in </a:t>
            </a:r>
            <a:r>
              <a:rPr lang="en-US" b="1"/>
              <a:t>July 2027</a:t>
            </a:r>
          </a:p>
          <a:p>
            <a:r>
              <a:rPr lang="en-US"/>
              <a:t>Let us know which staff is best to coordinate with on this project</a:t>
            </a:r>
          </a:p>
        </p:txBody>
      </p:sp>
      <p:sp>
        <p:nvSpPr>
          <p:cNvPr id="4" name="Slide Number Placeholder 3">
            <a:extLst>
              <a:ext uri="{FF2B5EF4-FFF2-40B4-BE49-F238E27FC236}">
                <a16:creationId xmlns:a16="http://schemas.microsoft.com/office/drawing/2014/main" id="{6AE8E919-0400-9CE1-AC55-4D6E862A30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sp>
        <p:nvSpPr>
          <p:cNvPr id="5" name="Slide Number Placeholder 4">
            <a:extLst>
              <a:ext uri="{FF2B5EF4-FFF2-40B4-BE49-F238E27FC236}">
                <a16:creationId xmlns:a16="http://schemas.microsoft.com/office/drawing/2014/main" id="{134A6EF0-311E-DC43-5969-600ACD87CE81}"/>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30</a:t>
            </a:fld>
            <a:endParaRPr lang="en"/>
          </a:p>
        </p:txBody>
      </p:sp>
      <p:sp>
        <p:nvSpPr>
          <p:cNvPr id="6" name="Text Placeholder 5">
            <a:extLst>
              <a:ext uri="{FF2B5EF4-FFF2-40B4-BE49-F238E27FC236}">
                <a16:creationId xmlns:a16="http://schemas.microsoft.com/office/drawing/2014/main" id="{C6A5D7E5-3C1B-1F57-9303-15F01DBF761B}"/>
              </a:ext>
            </a:extLst>
          </p:cNvPr>
          <p:cNvSpPr>
            <a:spLocks noGrp="1"/>
          </p:cNvSpPr>
          <p:nvPr>
            <p:ph type="body" idx="4294967295"/>
          </p:nvPr>
        </p:nvSpPr>
        <p:spPr>
          <a:xfrm>
            <a:off x="318600" y="9622946"/>
            <a:ext cx="5940300" cy="1145400"/>
          </a:xfrm>
        </p:spPr>
        <p:txBody>
          <a:bodyPr/>
          <a:lstStyle/>
          <a:p>
            <a:endParaRPr lang="en-US"/>
          </a:p>
        </p:txBody>
      </p:sp>
    </p:spTree>
    <p:extLst>
      <p:ext uri="{BB962C8B-B14F-4D97-AF65-F5344CB8AC3E}">
        <p14:creationId xmlns:p14="http://schemas.microsoft.com/office/powerpoint/2010/main" val="2797395840"/>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FEFDD"/>
        </a:solidFill>
        <a:effectLst/>
      </p:bgPr>
    </p:bg>
    <p:spTree>
      <p:nvGrpSpPr>
        <p:cNvPr id="1" name="Shape 188"/>
        <p:cNvGrpSpPr/>
        <p:nvPr/>
      </p:nvGrpSpPr>
      <p:grpSpPr>
        <a:xfrm>
          <a:off x="0" y="0"/>
          <a:ext cx="0" cy="0"/>
          <a:chOff x="0" y="0"/>
          <a:chExt cx="0" cy="0"/>
        </a:xfrm>
      </p:grpSpPr>
      <p:sp>
        <p:nvSpPr>
          <p:cNvPr id="189" name="Google Shape;189;p22"/>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p>
            <a:pPr marL="0" lvl="0" indent="0" algn="r" rtl="0">
              <a:spcBef>
                <a:spcPts val="0"/>
              </a:spcBef>
              <a:spcAft>
                <a:spcPts val="0"/>
              </a:spcAft>
              <a:buNone/>
            </a:pPr>
            <a:fld id="{00000000-1234-1234-1234-123412341234}" type="slidenum">
              <a:rPr lang="en"/>
              <a:t>31</a:t>
            </a:fld>
            <a:endParaRPr/>
          </a:p>
        </p:txBody>
      </p:sp>
      <p:sp>
        <p:nvSpPr>
          <p:cNvPr id="190" name="Google Shape;190;p22"/>
          <p:cNvSpPr txBox="1">
            <a:spLocks noGrp="1"/>
          </p:cNvSpPr>
          <p:nvPr>
            <p:ph type="ctrTitle"/>
          </p:nvPr>
        </p:nvSpPr>
        <p:spPr>
          <a:xfrm>
            <a:off x="3224550" y="995400"/>
            <a:ext cx="11838900" cy="4084200"/>
          </a:xfrm>
          <a:prstGeom prst="rect">
            <a:avLst/>
          </a:prstGeom>
        </p:spPr>
        <p:txBody>
          <a:bodyPr spcFirstLastPara="1" wrap="square" lIns="0" tIns="91425" rIns="91425" bIns="91425" anchor="b" anchorCtr="0">
            <a:noAutofit/>
          </a:bodyPr>
          <a:lstStyle/>
          <a:p>
            <a:pPr marL="0" lvl="0" indent="0" algn="ctr" rtl="0">
              <a:spcBef>
                <a:spcPts val="0"/>
              </a:spcBef>
              <a:spcAft>
                <a:spcPts val="0"/>
              </a:spcAft>
              <a:buNone/>
            </a:pPr>
            <a:r>
              <a:rPr lang="en"/>
              <a:t>Thank You!</a:t>
            </a:r>
            <a:endParaRPr/>
          </a:p>
        </p:txBody>
      </p:sp>
      <p:sp>
        <p:nvSpPr>
          <p:cNvPr id="3" name="Subtitle 2">
            <a:extLst>
              <a:ext uri="{FF2B5EF4-FFF2-40B4-BE49-F238E27FC236}">
                <a16:creationId xmlns:a16="http://schemas.microsoft.com/office/drawing/2014/main" id="{62767D10-37A8-8627-8A67-1B51E3F6BCE5}"/>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F682C1D5-6FCE-1FCE-C175-2C20BFC50700}"/>
              </a:ext>
            </a:extLst>
          </p:cNvPr>
          <p:cNvPicPr>
            <a:picLocks noChangeAspect="1"/>
          </p:cNvPicPr>
          <p:nvPr/>
        </p:nvPicPr>
        <p:blipFill>
          <a:blip r:embed="rId3"/>
          <a:stretch>
            <a:fillRect/>
          </a:stretch>
        </p:blipFill>
        <p:spPr>
          <a:xfrm>
            <a:off x="412225" y="8278115"/>
            <a:ext cx="4092323" cy="1638293"/>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A456C-A32C-81D7-A46E-90CEC5E7652A}"/>
              </a:ext>
            </a:extLst>
          </p:cNvPr>
          <p:cNvSpPr>
            <a:spLocks noGrp="1"/>
          </p:cNvSpPr>
          <p:nvPr>
            <p:ph type="ctrTitle"/>
          </p:nvPr>
        </p:nvSpPr>
        <p:spPr/>
        <p:txBody>
          <a:bodyPr/>
          <a:lstStyle/>
          <a:p>
            <a:r>
              <a:rPr lang="en-US"/>
              <a:t>Key Findings and Next Steps</a:t>
            </a:r>
          </a:p>
        </p:txBody>
      </p:sp>
      <p:sp>
        <p:nvSpPr>
          <p:cNvPr id="3" name="Slide Number Placeholder 2">
            <a:extLst>
              <a:ext uri="{FF2B5EF4-FFF2-40B4-BE49-F238E27FC236}">
                <a16:creationId xmlns:a16="http://schemas.microsoft.com/office/drawing/2014/main" id="{A2F60CA5-1CE2-7357-836B-BDE5D1C1A0A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32</a:t>
            </a:fld>
            <a:endParaRPr lang="en"/>
          </a:p>
        </p:txBody>
      </p:sp>
      <p:sp>
        <p:nvSpPr>
          <p:cNvPr id="4" name="Text Placeholder 3">
            <a:extLst>
              <a:ext uri="{FF2B5EF4-FFF2-40B4-BE49-F238E27FC236}">
                <a16:creationId xmlns:a16="http://schemas.microsoft.com/office/drawing/2014/main" id="{1E79DA10-A0C9-B1E5-A171-1A5D215AD5E8}"/>
              </a:ext>
            </a:extLst>
          </p:cNvPr>
          <p:cNvSpPr>
            <a:spLocks noGrp="1"/>
          </p:cNvSpPr>
          <p:nvPr>
            <p:ph type="body" idx="4294967295"/>
          </p:nvPr>
        </p:nvSpPr>
        <p:spPr>
          <a:xfrm>
            <a:off x="10859024" y="9612450"/>
            <a:ext cx="5940300" cy="1145400"/>
          </a:xfrm>
        </p:spPr>
        <p:txBody>
          <a:bodyPr/>
          <a:lstStyle/>
          <a:p>
            <a:endParaRPr lang="en-US"/>
          </a:p>
        </p:txBody>
      </p:sp>
    </p:spTree>
    <p:extLst>
      <p:ext uri="{BB962C8B-B14F-4D97-AF65-F5344CB8AC3E}">
        <p14:creationId xmlns:p14="http://schemas.microsoft.com/office/powerpoint/2010/main" val="2619667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DD35898-CA20-3D0F-FAF2-614341E9FB8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BAE613E-20CC-21D5-4A90-143F7AD191B6}"/>
              </a:ext>
            </a:extLst>
          </p:cNvPr>
          <p:cNvSpPr>
            <a:spLocks noGrp="1"/>
          </p:cNvSpPr>
          <p:nvPr>
            <p:ph type="body" idx="4294967295"/>
          </p:nvPr>
        </p:nvSpPr>
        <p:spPr>
          <a:xfrm>
            <a:off x="318600" y="9622946"/>
            <a:ext cx="5940300" cy="1145400"/>
          </a:xfrm>
        </p:spPr>
        <p:txBody>
          <a:bodyPr/>
          <a:lstStyle/>
          <a:p>
            <a:endParaRPr lang="en-US"/>
          </a:p>
        </p:txBody>
      </p:sp>
      <p:sp>
        <p:nvSpPr>
          <p:cNvPr id="2" name="Title 1">
            <a:extLst>
              <a:ext uri="{FF2B5EF4-FFF2-40B4-BE49-F238E27FC236}">
                <a16:creationId xmlns:a16="http://schemas.microsoft.com/office/drawing/2014/main" id="{F96B0097-8CE0-F04A-50EE-EDAE010C4C07}"/>
              </a:ext>
            </a:extLst>
          </p:cNvPr>
          <p:cNvSpPr>
            <a:spLocks noGrp="1"/>
          </p:cNvSpPr>
          <p:nvPr>
            <p:ph type="title" idx="4294967295"/>
          </p:nvPr>
        </p:nvSpPr>
        <p:spPr>
          <a:xfrm>
            <a:off x="318600" y="706068"/>
            <a:ext cx="16459200" cy="887413"/>
          </a:xfrm>
        </p:spPr>
        <p:txBody>
          <a:bodyPr/>
          <a:lstStyle/>
          <a:p>
            <a:r>
              <a:rPr lang="en-US"/>
              <a:t>This Network Tells Us Where The Need Is</a:t>
            </a:r>
          </a:p>
        </p:txBody>
      </p:sp>
      <p:cxnSp>
        <p:nvCxnSpPr>
          <p:cNvPr id="7" name="Straight Arrow Connector 6">
            <a:extLst>
              <a:ext uri="{FF2B5EF4-FFF2-40B4-BE49-F238E27FC236}">
                <a16:creationId xmlns:a16="http://schemas.microsoft.com/office/drawing/2014/main" id="{633D6204-6102-A6BF-5792-D5E237C7430E}"/>
              </a:ext>
            </a:extLst>
          </p:cNvPr>
          <p:cNvCxnSpPr>
            <a:cxnSpLocks/>
          </p:cNvCxnSpPr>
          <p:nvPr/>
        </p:nvCxnSpPr>
        <p:spPr>
          <a:xfrm>
            <a:off x="9139281" y="2165762"/>
            <a:ext cx="0" cy="6663914"/>
          </a:xfrm>
          <a:prstGeom prst="straightConnector1">
            <a:avLst/>
          </a:prstGeom>
          <a:ln w="76200">
            <a:solidFill>
              <a:schemeClr val="accent6"/>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C36E6113-818E-9E4F-82AA-C55575F22120}"/>
              </a:ext>
            </a:extLst>
          </p:cNvPr>
          <p:cNvCxnSpPr>
            <a:cxnSpLocks/>
          </p:cNvCxnSpPr>
          <p:nvPr/>
        </p:nvCxnSpPr>
        <p:spPr>
          <a:xfrm flipH="1">
            <a:off x="4711335" y="5497718"/>
            <a:ext cx="8855892" cy="0"/>
          </a:xfrm>
          <a:prstGeom prst="straightConnector1">
            <a:avLst/>
          </a:prstGeom>
          <a:ln w="76200">
            <a:solidFill>
              <a:schemeClr val="accent6"/>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5" name="Rectangle: Rounded Corners 14">
            <a:extLst>
              <a:ext uri="{FF2B5EF4-FFF2-40B4-BE49-F238E27FC236}">
                <a16:creationId xmlns:a16="http://schemas.microsoft.com/office/drawing/2014/main" id="{08D0F2C2-F2B2-4A6F-8978-3C1D7F91A888}"/>
              </a:ext>
            </a:extLst>
          </p:cNvPr>
          <p:cNvSpPr/>
          <p:nvPr/>
        </p:nvSpPr>
        <p:spPr>
          <a:xfrm>
            <a:off x="9395277" y="2643834"/>
            <a:ext cx="5200647" cy="2603727"/>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a:latin typeface="Open Sans" panose="020B0606030504020204" pitchFamily="34" charset="0"/>
                <a:ea typeface="Open Sans" panose="020B0606030504020204" pitchFamily="34" charset="0"/>
                <a:cs typeface="Open Sans" panose="020B0606030504020204" pitchFamily="34" charset="0"/>
              </a:rPr>
              <a:t>Minimal improvements: Well-performing corridors</a:t>
            </a:r>
          </a:p>
        </p:txBody>
      </p:sp>
      <p:sp>
        <p:nvSpPr>
          <p:cNvPr id="16" name="Rectangle: Rounded Corners 15">
            <a:extLst>
              <a:ext uri="{FF2B5EF4-FFF2-40B4-BE49-F238E27FC236}">
                <a16:creationId xmlns:a16="http://schemas.microsoft.com/office/drawing/2014/main" id="{035EB26E-0694-7AF0-6CE4-54D2DD0C125C}"/>
              </a:ext>
            </a:extLst>
          </p:cNvPr>
          <p:cNvSpPr/>
          <p:nvPr/>
        </p:nvSpPr>
        <p:spPr>
          <a:xfrm>
            <a:off x="9395277" y="6212306"/>
            <a:ext cx="5200647" cy="2603727"/>
          </a:xfrm>
          <a:prstGeom prst="round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a:latin typeface="Open Sans" panose="020B0606030504020204" pitchFamily="34" charset="0"/>
                <a:ea typeface="Open Sans" panose="020B0606030504020204" pitchFamily="34" charset="0"/>
                <a:cs typeface="Open Sans" panose="020B0606030504020204" pitchFamily="34" charset="0"/>
              </a:rPr>
              <a:t>Priority areas:</a:t>
            </a:r>
          </a:p>
          <a:p>
            <a:r>
              <a:rPr lang="en-US" sz="3600">
                <a:latin typeface="Open Sans" panose="020B0606030504020204" pitchFamily="34" charset="0"/>
                <a:ea typeface="Open Sans" panose="020B0606030504020204" pitchFamily="34" charset="0"/>
                <a:cs typeface="Open Sans" panose="020B0606030504020204" pitchFamily="34" charset="0"/>
              </a:rPr>
              <a:t>Gaps with strong need for improvement</a:t>
            </a:r>
          </a:p>
        </p:txBody>
      </p:sp>
      <p:sp>
        <p:nvSpPr>
          <p:cNvPr id="17" name="TextBox 16">
            <a:extLst>
              <a:ext uri="{FF2B5EF4-FFF2-40B4-BE49-F238E27FC236}">
                <a16:creationId xmlns:a16="http://schemas.microsoft.com/office/drawing/2014/main" id="{D327FDD2-1A8D-0B7F-13AA-F3270C767D4C}"/>
              </a:ext>
            </a:extLst>
          </p:cNvPr>
          <p:cNvSpPr txBox="1"/>
          <p:nvPr/>
        </p:nvSpPr>
        <p:spPr>
          <a:xfrm>
            <a:off x="9396635" y="1929247"/>
            <a:ext cx="8224837" cy="646331"/>
          </a:xfrm>
          <a:prstGeom prst="rect">
            <a:avLst/>
          </a:prstGeom>
          <a:noFill/>
        </p:spPr>
        <p:txBody>
          <a:bodyPr wrap="square" rtlCol="0">
            <a:spAutoFit/>
          </a:bodyPr>
          <a:lstStyle/>
          <a:p>
            <a:r>
              <a:rPr lang="en-US" sz="3600">
                <a:latin typeface="Open Sans" panose="020B0606030504020204" pitchFamily="34" charset="0"/>
                <a:ea typeface="Open Sans" panose="020B0606030504020204" pitchFamily="34" charset="0"/>
                <a:cs typeface="Open Sans" panose="020B0606030504020204" pitchFamily="34" charset="0"/>
              </a:rPr>
              <a:t>High Comfort/High Connectivity</a:t>
            </a:r>
          </a:p>
        </p:txBody>
      </p:sp>
      <p:sp>
        <p:nvSpPr>
          <p:cNvPr id="19" name="Rectangle: Rounded Corners 18">
            <a:extLst>
              <a:ext uri="{FF2B5EF4-FFF2-40B4-BE49-F238E27FC236}">
                <a16:creationId xmlns:a16="http://schemas.microsoft.com/office/drawing/2014/main" id="{C51A7943-A426-E642-7934-7C642CDF9D14}"/>
              </a:ext>
            </a:extLst>
          </p:cNvPr>
          <p:cNvSpPr/>
          <p:nvPr/>
        </p:nvSpPr>
        <p:spPr>
          <a:xfrm>
            <a:off x="3692076" y="2643834"/>
            <a:ext cx="5200647" cy="2603727"/>
          </a:xfrm>
          <a:prstGeom prst="round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a:latin typeface="Open Sans" panose="020B0606030504020204" pitchFamily="34" charset="0"/>
                <a:ea typeface="Open Sans" panose="020B0606030504020204" pitchFamily="34" charset="0"/>
                <a:cs typeface="Open Sans" panose="020B0606030504020204" pitchFamily="34" charset="0"/>
              </a:rPr>
              <a:t>Lowest priority areas: Minimal needs for improvements</a:t>
            </a:r>
          </a:p>
        </p:txBody>
      </p:sp>
      <p:sp>
        <p:nvSpPr>
          <p:cNvPr id="20" name="Rectangle: Rounded Corners 19">
            <a:extLst>
              <a:ext uri="{FF2B5EF4-FFF2-40B4-BE49-F238E27FC236}">
                <a16:creationId xmlns:a16="http://schemas.microsoft.com/office/drawing/2014/main" id="{21CB36B7-F553-E250-BDA6-64E43415C2C1}"/>
              </a:ext>
            </a:extLst>
          </p:cNvPr>
          <p:cNvSpPr/>
          <p:nvPr/>
        </p:nvSpPr>
        <p:spPr>
          <a:xfrm>
            <a:off x="3692076" y="6212306"/>
            <a:ext cx="5200647" cy="2603727"/>
          </a:xfrm>
          <a:prstGeom prst="roundRect">
            <a:avLst/>
          </a:prstGeom>
          <a:solidFill>
            <a:schemeClr val="accent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a:latin typeface="Open Sans" panose="020B0606030504020204" pitchFamily="34" charset="0"/>
                <a:ea typeface="Open Sans" panose="020B0606030504020204" pitchFamily="34" charset="0"/>
                <a:cs typeface="Open Sans" panose="020B0606030504020204" pitchFamily="34" charset="0"/>
              </a:rPr>
              <a:t>Secondary priority areas:</a:t>
            </a:r>
          </a:p>
          <a:p>
            <a:r>
              <a:rPr lang="en-US" sz="3600">
                <a:latin typeface="Open Sans" panose="020B0606030504020204" pitchFamily="34" charset="0"/>
                <a:ea typeface="Open Sans" panose="020B0606030504020204" pitchFamily="34" charset="0"/>
                <a:cs typeface="Open Sans" panose="020B0606030504020204" pitchFamily="34" charset="0"/>
              </a:rPr>
              <a:t>Lower use but potential safety issues</a:t>
            </a:r>
          </a:p>
        </p:txBody>
      </p:sp>
      <p:sp>
        <p:nvSpPr>
          <p:cNvPr id="21" name="TextBox 20">
            <a:extLst>
              <a:ext uri="{FF2B5EF4-FFF2-40B4-BE49-F238E27FC236}">
                <a16:creationId xmlns:a16="http://schemas.microsoft.com/office/drawing/2014/main" id="{118BC4FA-0D1F-3CF2-D029-E84F70D1C008}"/>
              </a:ext>
            </a:extLst>
          </p:cNvPr>
          <p:cNvSpPr txBox="1"/>
          <p:nvPr/>
        </p:nvSpPr>
        <p:spPr>
          <a:xfrm>
            <a:off x="1257308" y="1956688"/>
            <a:ext cx="7634060" cy="646331"/>
          </a:xfrm>
          <a:prstGeom prst="rect">
            <a:avLst/>
          </a:prstGeom>
          <a:noFill/>
        </p:spPr>
        <p:txBody>
          <a:bodyPr wrap="square" rtlCol="0">
            <a:spAutoFit/>
          </a:bodyPr>
          <a:lstStyle/>
          <a:p>
            <a:pPr algn="r"/>
            <a:r>
              <a:rPr lang="en-US" sz="3600">
                <a:latin typeface="Open Sans" panose="020B0606030504020204" pitchFamily="34" charset="0"/>
                <a:ea typeface="Open Sans" panose="020B0606030504020204" pitchFamily="34" charset="0"/>
                <a:cs typeface="Open Sans" panose="020B0606030504020204" pitchFamily="34" charset="0"/>
              </a:rPr>
              <a:t>High Comfort/Low Connectivity</a:t>
            </a:r>
          </a:p>
        </p:txBody>
      </p:sp>
      <p:sp>
        <p:nvSpPr>
          <p:cNvPr id="22" name="TextBox 21">
            <a:extLst>
              <a:ext uri="{FF2B5EF4-FFF2-40B4-BE49-F238E27FC236}">
                <a16:creationId xmlns:a16="http://schemas.microsoft.com/office/drawing/2014/main" id="{4B4A925B-9271-803F-FC41-8903E3907C4A}"/>
              </a:ext>
            </a:extLst>
          </p:cNvPr>
          <p:cNvSpPr txBox="1"/>
          <p:nvPr/>
        </p:nvSpPr>
        <p:spPr>
          <a:xfrm>
            <a:off x="2011682" y="5558218"/>
            <a:ext cx="6879686" cy="646331"/>
          </a:xfrm>
          <a:prstGeom prst="rect">
            <a:avLst/>
          </a:prstGeom>
          <a:noFill/>
        </p:spPr>
        <p:txBody>
          <a:bodyPr wrap="square" rtlCol="0">
            <a:spAutoFit/>
          </a:bodyPr>
          <a:lstStyle/>
          <a:p>
            <a:pPr algn="r"/>
            <a:r>
              <a:rPr lang="en-US" sz="3600">
                <a:latin typeface="Open Sans" panose="020B0606030504020204" pitchFamily="34" charset="0"/>
                <a:ea typeface="Open Sans" panose="020B0606030504020204" pitchFamily="34" charset="0"/>
                <a:cs typeface="Open Sans" panose="020B0606030504020204" pitchFamily="34" charset="0"/>
              </a:rPr>
              <a:t>Low Comfort/Low Connectivity</a:t>
            </a:r>
          </a:p>
        </p:txBody>
      </p:sp>
      <p:sp>
        <p:nvSpPr>
          <p:cNvPr id="12" name="TextBox 11">
            <a:extLst>
              <a:ext uri="{FF2B5EF4-FFF2-40B4-BE49-F238E27FC236}">
                <a16:creationId xmlns:a16="http://schemas.microsoft.com/office/drawing/2014/main" id="{3A1D16A7-2B00-7FF1-D774-2CD13474928E}"/>
              </a:ext>
            </a:extLst>
          </p:cNvPr>
          <p:cNvSpPr txBox="1"/>
          <p:nvPr/>
        </p:nvSpPr>
        <p:spPr>
          <a:xfrm>
            <a:off x="9385840" y="5584368"/>
            <a:ext cx="7381162" cy="646331"/>
          </a:xfrm>
          <a:prstGeom prst="rect">
            <a:avLst/>
          </a:prstGeom>
          <a:noFill/>
        </p:spPr>
        <p:txBody>
          <a:bodyPr wrap="square" rtlCol="0">
            <a:spAutoFit/>
          </a:bodyPr>
          <a:lstStyle/>
          <a:p>
            <a:r>
              <a:rPr lang="en-US" sz="3600">
                <a:latin typeface="Open Sans" panose="020B0606030504020204" pitchFamily="34" charset="0"/>
                <a:ea typeface="Open Sans" panose="020B0606030504020204" pitchFamily="34" charset="0"/>
                <a:cs typeface="Open Sans" panose="020B0606030504020204" pitchFamily="34" charset="0"/>
              </a:rPr>
              <a:t>Low Comfort/ High Connectivity</a:t>
            </a:r>
          </a:p>
        </p:txBody>
      </p:sp>
    </p:spTree>
    <p:extLst>
      <p:ext uri="{BB962C8B-B14F-4D97-AF65-F5344CB8AC3E}">
        <p14:creationId xmlns:p14="http://schemas.microsoft.com/office/powerpoint/2010/main" val="23972840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C5DA-DC21-B393-4977-3D8D60FBC698}"/>
              </a:ext>
            </a:extLst>
          </p:cNvPr>
          <p:cNvSpPr>
            <a:spLocks noGrp="1"/>
          </p:cNvSpPr>
          <p:nvPr>
            <p:ph type="title"/>
          </p:nvPr>
        </p:nvSpPr>
        <p:spPr/>
        <p:txBody>
          <a:bodyPr/>
          <a:lstStyle/>
          <a:p>
            <a:r>
              <a:rPr lang="en-US"/>
              <a:t>Addressing the Active Transportation Needs in the County</a:t>
            </a:r>
          </a:p>
        </p:txBody>
      </p:sp>
      <p:sp>
        <p:nvSpPr>
          <p:cNvPr id="4" name="Slide Number Placeholder 3">
            <a:extLst>
              <a:ext uri="{FF2B5EF4-FFF2-40B4-BE49-F238E27FC236}">
                <a16:creationId xmlns:a16="http://schemas.microsoft.com/office/drawing/2014/main" id="{E1565B6B-1525-A654-0A87-4A77D263E5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34</a:t>
            </a:fld>
            <a:endParaRPr lang="en"/>
          </a:p>
        </p:txBody>
      </p:sp>
      <p:sp>
        <p:nvSpPr>
          <p:cNvPr id="5" name="Slide Number Placeholder 4">
            <a:extLst>
              <a:ext uri="{FF2B5EF4-FFF2-40B4-BE49-F238E27FC236}">
                <a16:creationId xmlns:a16="http://schemas.microsoft.com/office/drawing/2014/main" id="{6613709E-244F-FB62-AC7F-2CAD375AAF67}"/>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34</a:t>
            </a:fld>
            <a:endParaRPr lang="en"/>
          </a:p>
        </p:txBody>
      </p:sp>
      <p:sp>
        <p:nvSpPr>
          <p:cNvPr id="6" name="Text Placeholder 5">
            <a:extLst>
              <a:ext uri="{FF2B5EF4-FFF2-40B4-BE49-F238E27FC236}">
                <a16:creationId xmlns:a16="http://schemas.microsoft.com/office/drawing/2014/main" id="{AA32B4E9-DA03-4A54-0557-BC643A176F86}"/>
              </a:ext>
            </a:extLst>
          </p:cNvPr>
          <p:cNvSpPr>
            <a:spLocks noGrp="1"/>
          </p:cNvSpPr>
          <p:nvPr>
            <p:ph type="body" idx="13"/>
          </p:nvPr>
        </p:nvSpPr>
        <p:spPr/>
        <p:txBody>
          <a:bodyPr/>
          <a:lstStyle/>
          <a:p>
            <a:endParaRPr lang="en-US"/>
          </a:p>
        </p:txBody>
      </p:sp>
      <p:pic>
        <p:nvPicPr>
          <p:cNvPr id="11" name="Picture 10">
            <a:extLst>
              <a:ext uri="{FF2B5EF4-FFF2-40B4-BE49-F238E27FC236}">
                <a16:creationId xmlns:a16="http://schemas.microsoft.com/office/drawing/2014/main" id="{D676B35D-E18A-040B-5513-32707B6D6F27}"/>
              </a:ext>
            </a:extLst>
          </p:cNvPr>
          <p:cNvPicPr>
            <a:picLocks noChangeAspect="1"/>
          </p:cNvPicPr>
          <p:nvPr/>
        </p:nvPicPr>
        <p:blipFill>
          <a:blip r:embed="rId2"/>
          <a:srcRect l="11169" r="37703"/>
          <a:stretch>
            <a:fillRect/>
          </a:stretch>
        </p:blipFill>
        <p:spPr>
          <a:xfrm>
            <a:off x="9743194" y="3731465"/>
            <a:ext cx="3905250" cy="5092041"/>
          </a:xfrm>
          <a:prstGeom prst="rect">
            <a:avLst/>
          </a:prstGeom>
        </p:spPr>
      </p:pic>
      <p:pic>
        <p:nvPicPr>
          <p:cNvPr id="13" name="Picture 12">
            <a:extLst>
              <a:ext uri="{FF2B5EF4-FFF2-40B4-BE49-F238E27FC236}">
                <a16:creationId xmlns:a16="http://schemas.microsoft.com/office/drawing/2014/main" id="{409E5DBE-5490-7913-FD67-09C136A741F7}"/>
              </a:ext>
            </a:extLst>
          </p:cNvPr>
          <p:cNvPicPr>
            <a:picLocks noChangeAspect="1"/>
          </p:cNvPicPr>
          <p:nvPr/>
        </p:nvPicPr>
        <p:blipFill>
          <a:blip r:embed="rId3"/>
          <a:srcRect l="35145" r="13725"/>
          <a:stretch>
            <a:fillRect/>
          </a:stretch>
        </p:blipFill>
        <p:spPr>
          <a:xfrm>
            <a:off x="1378500" y="3731467"/>
            <a:ext cx="3905250" cy="5092041"/>
          </a:xfrm>
          <a:prstGeom prst="rect">
            <a:avLst/>
          </a:prstGeom>
        </p:spPr>
      </p:pic>
      <p:pic>
        <p:nvPicPr>
          <p:cNvPr id="15" name="Picture 14">
            <a:extLst>
              <a:ext uri="{FF2B5EF4-FFF2-40B4-BE49-F238E27FC236}">
                <a16:creationId xmlns:a16="http://schemas.microsoft.com/office/drawing/2014/main" id="{35748319-2D8A-4162-D3AC-069CD9461FCE}"/>
              </a:ext>
            </a:extLst>
          </p:cNvPr>
          <p:cNvPicPr>
            <a:picLocks noChangeAspect="1"/>
          </p:cNvPicPr>
          <p:nvPr/>
        </p:nvPicPr>
        <p:blipFill>
          <a:blip r:embed="rId4"/>
          <a:srcRect l="17129" t="11106" r="17129" b="24604"/>
          <a:stretch>
            <a:fillRect/>
          </a:stretch>
        </p:blipFill>
        <p:spPr>
          <a:xfrm>
            <a:off x="13925540" y="3731465"/>
            <a:ext cx="3905251" cy="5092042"/>
          </a:xfrm>
          <a:prstGeom prst="rect">
            <a:avLst/>
          </a:prstGeom>
        </p:spPr>
      </p:pic>
      <p:pic>
        <p:nvPicPr>
          <p:cNvPr id="17" name="Picture 16">
            <a:extLst>
              <a:ext uri="{FF2B5EF4-FFF2-40B4-BE49-F238E27FC236}">
                <a16:creationId xmlns:a16="http://schemas.microsoft.com/office/drawing/2014/main" id="{C444B62F-23A3-4B8C-A6E5-6DC9036BE5B4}"/>
              </a:ext>
            </a:extLst>
          </p:cNvPr>
          <p:cNvPicPr>
            <a:picLocks noChangeAspect="1"/>
          </p:cNvPicPr>
          <p:nvPr/>
        </p:nvPicPr>
        <p:blipFill>
          <a:blip r:embed="rId5"/>
          <a:srcRect l="2789" t="18045" r="40049" b="26056"/>
          <a:stretch>
            <a:fillRect/>
          </a:stretch>
        </p:blipFill>
        <p:spPr>
          <a:xfrm>
            <a:off x="5560847" y="3731465"/>
            <a:ext cx="3905250" cy="5092041"/>
          </a:xfrm>
          <a:prstGeom prst="rect">
            <a:avLst/>
          </a:prstGeom>
        </p:spPr>
      </p:pic>
      <p:sp>
        <p:nvSpPr>
          <p:cNvPr id="18" name="TextBox 17">
            <a:extLst>
              <a:ext uri="{FF2B5EF4-FFF2-40B4-BE49-F238E27FC236}">
                <a16:creationId xmlns:a16="http://schemas.microsoft.com/office/drawing/2014/main" id="{2D32EA16-26A6-8F8F-F0DC-219CBF41544B}"/>
              </a:ext>
            </a:extLst>
          </p:cNvPr>
          <p:cNvSpPr txBox="1"/>
          <p:nvPr/>
        </p:nvSpPr>
        <p:spPr>
          <a:xfrm>
            <a:off x="1375874" y="3731465"/>
            <a:ext cx="3918389" cy="830997"/>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Lack of separation from vehicles</a:t>
            </a:r>
          </a:p>
        </p:txBody>
      </p:sp>
      <p:sp>
        <p:nvSpPr>
          <p:cNvPr id="20" name="TextBox 19">
            <a:extLst>
              <a:ext uri="{FF2B5EF4-FFF2-40B4-BE49-F238E27FC236}">
                <a16:creationId xmlns:a16="http://schemas.microsoft.com/office/drawing/2014/main" id="{138C31EF-101D-BADD-A8A1-ECA4E4C0F373}"/>
              </a:ext>
            </a:extLst>
          </p:cNvPr>
          <p:cNvSpPr txBox="1"/>
          <p:nvPr/>
        </p:nvSpPr>
        <p:spPr>
          <a:xfrm>
            <a:off x="5547705" y="3731464"/>
            <a:ext cx="3923649" cy="830997"/>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Lack of formalized crossings</a:t>
            </a:r>
          </a:p>
        </p:txBody>
      </p:sp>
      <p:sp>
        <p:nvSpPr>
          <p:cNvPr id="22" name="TextBox 21">
            <a:extLst>
              <a:ext uri="{FF2B5EF4-FFF2-40B4-BE49-F238E27FC236}">
                <a16:creationId xmlns:a16="http://schemas.microsoft.com/office/drawing/2014/main" id="{0BA01814-C481-6B22-6127-32B6BBD42260}"/>
              </a:ext>
            </a:extLst>
          </p:cNvPr>
          <p:cNvSpPr txBox="1"/>
          <p:nvPr/>
        </p:nvSpPr>
        <p:spPr>
          <a:xfrm>
            <a:off x="9753709" y="3731464"/>
            <a:ext cx="3894735" cy="1200329"/>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Poor connections to schools and other key destinations</a:t>
            </a:r>
          </a:p>
        </p:txBody>
      </p:sp>
      <p:sp>
        <p:nvSpPr>
          <p:cNvPr id="24" name="TextBox 23">
            <a:extLst>
              <a:ext uri="{FF2B5EF4-FFF2-40B4-BE49-F238E27FC236}">
                <a16:creationId xmlns:a16="http://schemas.microsoft.com/office/drawing/2014/main" id="{AE1680AB-97F8-4B3F-62B5-6FA1D18D4F4A}"/>
              </a:ext>
            </a:extLst>
          </p:cNvPr>
          <p:cNvSpPr txBox="1"/>
          <p:nvPr/>
        </p:nvSpPr>
        <p:spPr>
          <a:xfrm>
            <a:off x="13925542" y="3731465"/>
            <a:ext cx="3905249" cy="830997"/>
          </a:xfrm>
          <a:prstGeom prst="rect">
            <a:avLst/>
          </a:prstGeom>
          <a:solidFill>
            <a:schemeClr val="accent1"/>
          </a:solidFill>
        </p:spPr>
        <p:txBody>
          <a:bodyPr wrap="square" rtlCol="0">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Sidewalk gaps or narrow sidewalks</a:t>
            </a:r>
          </a:p>
        </p:txBody>
      </p:sp>
    </p:spTree>
    <p:extLst>
      <p:ext uri="{BB962C8B-B14F-4D97-AF65-F5344CB8AC3E}">
        <p14:creationId xmlns:p14="http://schemas.microsoft.com/office/powerpoint/2010/main" val="1178581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01628-A7B8-5F2F-84C2-8E1AE1678895}"/>
              </a:ext>
            </a:extLst>
          </p:cNvPr>
          <p:cNvSpPr>
            <a:spLocks noGrp="1"/>
          </p:cNvSpPr>
          <p:nvPr>
            <p:ph type="title"/>
          </p:nvPr>
        </p:nvSpPr>
        <p:spPr/>
        <p:txBody>
          <a:bodyPr/>
          <a:lstStyle/>
          <a:p>
            <a:r>
              <a:rPr lang="en-US"/>
              <a:t>Types of Recommendations</a:t>
            </a:r>
          </a:p>
        </p:txBody>
      </p:sp>
      <p:sp>
        <p:nvSpPr>
          <p:cNvPr id="4" name="Slide Number Placeholder 3">
            <a:extLst>
              <a:ext uri="{FF2B5EF4-FFF2-40B4-BE49-F238E27FC236}">
                <a16:creationId xmlns:a16="http://schemas.microsoft.com/office/drawing/2014/main" id="{904F4DD6-EEE8-693D-0849-6B619470783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35</a:t>
            </a:fld>
            <a:endParaRPr lang="en"/>
          </a:p>
        </p:txBody>
      </p:sp>
      <p:sp>
        <p:nvSpPr>
          <p:cNvPr id="5" name="Slide Number Placeholder 4">
            <a:extLst>
              <a:ext uri="{FF2B5EF4-FFF2-40B4-BE49-F238E27FC236}">
                <a16:creationId xmlns:a16="http://schemas.microsoft.com/office/drawing/2014/main" id="{246C5EAD-42F7-54C8-9CDC-19DB33324993}"/>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35</a:t>
            </a:fld>
            <a:endParaRPr lang="en"/>
          </a:p>
        </p:txBody>
      </p:sp>
      <p:sp>
        <p:nvSpPr>
          <p:cNvPr id="6" name="Text Placeholder 5">
            <a:extLst>
              <a:ext uri="{FF2B5EF4-FFF2-40B4-BE49-F238E27FC236}">
                <a16:creationId xmlns:a16="http://schemas.microsoft.com/office/drawing/2014/main" id="{D6EE16DC-0094-B804-167A-96A00BD0F7C9}"/>
              </a:ext>
            </a:extLst>
          </p:cNvPr>
          <p:cNvSpPr>
            <a:spLocks noGrp="1"/>
          </p:cNvSpPr>
          <p:nvPr>
            <p:ph type="body" idx="13"/>
          </p:nvPr>
        </p:nvSpPr>
        <p:spPr/>
        <p:txBody>
          <a:bodyPr/>
          <a:lstStyle/>
          <a:p>
            <a:endParaRPr lang="en-US"/>
          </a:p>
        </p:txBody>
      </p:sp>
      <p:pic>
        <p:nvPicPr>
          <p:cNvPr id="7" name="Picture 6">
            <a:extLst>
              <a:ext uri="{FF2B5EF4-FFF2-40B4-BE49-F238E27FC236}">
                <a16:creationId xmlns:a16="http://schemas.microsoft.com/office/drawing/2014/main" id="{E209D5AB-765E-06B7-74B3-3A30E125C251}"/>
              </a:ext>
            </a:extLst>
          </p:cNvPr>
          <p:cNvPicPr>
            <a:picLocks noChangeAspect="1"/>
          </p:cNvPicPr>
          <p:nvPr/>
        </p:nvPicPr>
        <p:blipFill>
          <a:blip r:embed="rId2"/>
          <a:stretch>
            <a:fillRect/>
          </a:stretch>
        </p:blipFill>
        <p:spPr>
          <a:xfrm>
            <a:off x="1241714" y="3333135"/>
            <a:ext cx="7913592" cy="5935194"/>
          </a:xfrm>
          <a:prstGeom prst="rect">
            <a:avLst/>
          </a:prstGeom>
        </p:spPr>
      </p:pic>
      <p:pic>
        <p:nvPicPr>
          <p:cNvPr id="11" name="Picture 10">
            <a:extLst>
              <a:ext uri="{FF2B5EF4-FFF2-40B4-BE49-F238E27FC236}">
                <a16:creationId xmlns:a16="http://schemas.microsoft.com/office/drawing/2014/main" id="{4F07B808-0E40-9F73-C011-1B7D6D4BCBAC}"/>
              </a:ext>
            </a:extLst>
          </p:cNvPr>
          <p:cNvPicPr>
            <a:picLocks noChangeAspect="1"/>
          </p:cNvPicPr>
          <p:nvPr/>
        </p:nvPicPr>
        <p:blipFill>
          <a:blip r:embed="rId3"/>
          <a:stretch>
            <a:fillRect/>
          </a:stretch>
        </p:blipFill>
        <p:spPr>
          <a:xfrm>
            <a:off x="9561577" y="3333135"/>
            <a:ext cx="7913592" cy="5935194"/>
          </a:xfrm>
          <a:prstGeom prst="rect">
            <a:avLst/>
          </a:prstGeom>
        </p:spPr>
      </p:pic>
      <p:sp>
        <p:nvSpPr>
          <p:cNvPr id="20" name="TextBox 19">
            <a:extLst>
              <a:ext uri="{FF2B5EF4-FFF2-40B4-BE49-F238E27FC236}">
                <a16:creationId xmlns:a16="http://schemas.microsoft.com/office/drawing/2014/main" id="{D2350B94-85BB-A912-0E4D-6DB81AEA8E77}"/>
              </a:ext>
            </a:extLst>
          </p:cNvPr>
          <p:cNvSpPr txBox="1"/>
          <p:nvPr/>
        </p:nvSpPr>
        <p:spPr>
          <a:xfrm>
            <a:off x="1695450" y="2660350"/>
            <a:ext cx="11239500" cy="461665"/>
          </a:xfrm>
          <a:prstGeom prst="rect">
            <a:avLst/>
          </a:prstGeom>
          <a:noFill/>
        </p:spPr>
        <p:txBody>
          <a:bodyPr wrap="square" rtlCol="0">
            <a:spAutoFit/>
          </a:bodyPr>
          <a:lstStyle/>
          <a:p>
            <a:r>
              <a:rPr lang="en-US" sz="2400">
                <a:solidFill>
                  <a:schemeClr val="accent1"/>
                </a:solidFill>
                <a:latin typeface="Open Sans" panose="020B0606030504020204" pitchFamily="34" charset="0"/>
                <a:ea typeface="Open Sans" panose="020B0606030504020204" pitchFamily="34" charset="0"/>
                <a:cs typeface="Open Sans" panose="020B0606030504020204" pitchFamily="34" charset="0"/>
              </a:rPr>
              <a:t>Lower volumes of vehicles and slower speeds on </a:t>
            </a:r>
            <a:r>
              <a:rPr lang="en-US" sz="2400" b="1">
                <a:solidFill>
                  <a:schemeClr val="accent1"/>
                </a:solidFill>
                <a:latin typeface="Open Sans" panose="020B0606030504020204" pitchFamily="34" charset="0"/>
                <a:ea typeface="Open Sans" panose="020B0606030504020204" pitchFamily="34" charset="0"/>
                <a:cs typeface="Open Sans" panose="020B0606030504020204" pitchFamily="34" charset="0"/>
              </a:rPr>
              <a:t>neighborhood streets</a:t>
            </a:r>
          </a:p>
        </p:txBody>
      </p:sp>
      <p:sp>
        <p:nvSpPr>
          <p:cNvPr id="22" name="TextBox 21">
            <a:extLst>
              <a:ext uri="{FF2B5EF4-FFF2-40B4-BE49-F238E27FC236}">
                <a16:creationId xmlns:a16="http://schemas.microsoft.com/office/drawing/2014/main" id="{42E0B268-6875-A0B1-4E1F-10FDF16EEA78}"/>
              </a:ext>
            </a:extLst>
          </p:cNvPr>
          <p:cNvSpPr txBox="1"/>
          <p:nvPr/>
        </p:nvSpPr>
        <p:spPr>
          <a:xfrm>
            <a:off x="1241713" y="8789514"/>
            <a:ext cx="2636019" cy="369332"/>
          </a:xfrm>
          <a:prstGeom prst="rect">
            <a:avLst/>
          </a:prstGeom>
          <a:solidFill>
            <a:schemeClr val="tx2"/>
          </a:solidFill>
        </p:spPr>
        <p:txBody>
          <a:bodyPr wrap="square" rtlCol="0">
            <a:spAutoFit/>
          </a:bodyPr>
          <a:lstStyle/>
          <a:p>
            <a:r>
              <a:rPr lang="en-US" sz="1800">
                <a:solidFill>
                  <a:schemeClr val="tx1">
                    <a:lumMod val="50000"/>
                  </a:schemeClr>
                </a:solidFill>
                <a:latin typeface="Open Sans" panose="020B0606030504020204" pitchFamily="34" charset="0"/>
                <a:ea typeface="Open Sans" panose="020B0606030504020204" pitchFamily="34" charset="0"/>
                <a:cs typeface="Open Sans" panose="020B0606030504020204" pitchFamily="34" charset="0"/>
              </a:rPr>
              <a:t>San Luis Obispo</a:t>
            </a:r>
          </a:p>
        </p:txBody>
      </p:sp>
      <p:sp>
        <p:nvSpPr>
          <p:cNvPr id="24" name="TextBox 23">
            <a:extLst>
              <a:ext uri="{FF2B5EF4-FFF2-40B4-BE49-F238E27FC236}">
                <a16:creationId xmlns:a16="http://schemas.microsoft.com/office/drawing/2014/main" id="{3AA0202C-4436-6FD8-97A6-2BF616BFA079}"/>
              </a:ext>
            </a:extLst>
          </p:cNvPr>
          <p:cNvSpPr txBox="1"/>
          <p:nvPr/>
        </p:nvSpPr>
        <p:spPr>
          <a:xfrm>
            <a:off x="9561577" y="8789514"/>
            <a:ext cx="2480780" cy="369332"/>
          </a:xfrm>
          <a:prstGeom prst="rect">
            <a:avLst/>
          </a:prstGeom>
          <a:solidFill>
            <a:schemeClr val="tx2"/>
          </a:solidFill>
        </p:spPr>
        <p:txBody>
          <a:bodyPr wrap="square" rtlCol="0">
            <a:spAutoFit/>
          </a:bodyPr>
          <a:lstStyle/>
          <a:p>
            <a:r>
              <a:rPr lang="en-US" sz="1800">
                <a:solidFill>
                  <a:schemeClr val="tx1">
                    <a:lumMod val="50000"/>
                  </a:schemeClr>
                </a:solidFill>
                <a:latin typeface="Open Sans" panose="020B0606030504020204" pitchFamily="34" charset="0"/>
                <a:ea typeface="Open Sans" panose="020B0606030504020204" pitchFamily="34" charset="0"/>
                <a:cs typeface="Open Sans" panose="020B0606030504020204" pitchFamily="34" charset="0"/>
              </a:rPr>
              <a:t>Gilroy</a:t>
            </a:r>
          </a:p>
        </p:txBody>
      </p:sp>
    </p:spTree>
    <p:extLst>
      <p:ext uri="{BB962C8B-B14F-4D97-AF65-F5344CB8AC3E}">
        <p14:creationId xmlns:p14="http://schemas.microsoft.com/office/powerpoint/2010/main" val="2315199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47F77CD-B82B-3CE4-DFCF-15D56FE14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4CFB8E-38CF-6571-7633-CFDE1C44B97D}"/>
              </a:ext>
            </a:extLst>
          </p:cNvPr>
          <p:cNvSpPr>
            <a:spLocks noGrp="1"/>
          </p:cNvSpPr>
          <p:nvPr>
            <p:ph type="title"/>
          </p:nvPr>
        </p:nvSpPr>
        <p:spPr/>
        <p:txBody>
          <a:bodyPr/>
          <a:lstStyle/>
          <a:p>
            <a:r>
              <a:rPr lang="en-US"/>
              <a:t>Types of Recommendations</a:t>
            </a:r>
          </a:p>
        </p:txBody>
      </p:sp>
      <p:sp>
        <p:nvSpPr>
          <p:cNvPr id="4" name="Slide Number Placeholder 3">
            <a:extLst>
              <a:ext uri="{FF2B5EF4-FFF2-40B4-BE49-F238E27FC236}">
                <a16:creationId xmlns:a16="http://schemas.microsoft.com/office/drawing/2014/main" id="{61232754-640C-2A3B-8833-610728B5B4E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36</a:t>
            </a:fld>
            <a:endParaRPr lang="en"/>
          </a:p>
        </p:txBody>
      </p:sp>
      <p:sp>
        <p:nvSpPr>
          <p:cNvPr id="5" name="Slide Number Placeholder 4">
            <a:extLst>
              <a:ext uri="{FF2B5EF4-FFF2-40B4-BE49-F238E27FC236}">
                <a16:creationId xmlns:a16="http://schemas.microsoft.com/office/drawing/2014/main" id="{63445726-73F2-3C39-C98C-69C2E0024963}"/>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36</a:t>
            </a:fld>
            <a:endParaRPr lang="en"/>
          </a:p>
        </p:txBody>
      </p:sp>
      <p:sp>
        <p:nvSpPr>
          <p:cNvPr id="6" name="Text Placeholder 5">
            <a:extLst>
              <a:ext uri="{FF2B5EF4-FFF2-40B4-BE49-F238E27FC236}">
                <a16:creationId xmlns:a16="http://schemas.microsoft.com/office/drawing/2014/main" id="{BDDBC92B-62EB-57F4-EEC6-01CD4EDD831A}"/>
              </a:ext>
            </a:extLst>
          </p:cNvPr>
          <p:cNvSpPr>
            <a:spLocks noGrp="1"/>
          </p:cNvSpPr>
          <p:nvPr>
            <p:ph type="body" idx="13"/>
          </p:nvPr>
        </p:nvSpPr>
        <p:spPr/>
        <p:txBody>
          <a:bodyPr/>
          <a:lstStyle/>
          <a:p>
            <a:endParaRPr lang="en-US"/>
          </a:p>
        </p:txBody>
      </p:sp>
      <p:pic>
        <p:nvPicPr>
          <p:cNvPr id="15" name="Picture 14">
            <a:extLst>
              <a:ext uri="{FF2B5EF4-FFF2-40B4-BE49-F238E27FC236}">
                <a16:creationId xmlns:a16="http://schemas.microsoft.com/office/drawing/2014/main" id="{C5E534B2-26E1-ACA3-F4B4-E32B4299B0A0}"/>
              </a:ext>
            </a:extLst>
          </p:cNvPr>
          <p:cNvPicPr>
            <a:picLocks noChangeAspect="1"/>
          </p:cNvPicPr>
          <p:nvPr/>
        </p:nvPicPr>
        <p:blipFill>
          <a:blip r:embed="rId2"/>
          <a:srcRect l="55554" t="1910" r="2430" b="15754"/>
          <a:stretch>
            <a:fillRect/>
          </a:stretch>
        </p:blipFill>
        <p:spPr>
          <a:xfrm>
            <a:off x="1241714" y="3333135"/>
            <a:ext cx="4543151" cy="5935194"/>
          </a:xfrm>
          <a:prstGeom prst="rect">
            <a:avLst/>
          </a:prstGeom>
        </p:spPr>
      </p:pic>
      <p:pic>
        <p:nvPicPr>
          <p:cNvPr id="17" name="Picture 16">
            <a:extLst>
              <a:ext uri="{FF2B5EF4-FFF2-40B4-BE49-F238E27FC236}">
                <a16:creationId xmlns:a16="http://schemas.microsoft.com/office/drawing/2014/main" id="{AE8DB203-5C89-B4EC-1F87-AB3ED4017695}"/>
              </a:ext>
            </a:extLst>
          </p:cNvPr>
          <p:cNvPicPr>
            <a:picLocks noChangeAspect="1"/>
          </p:cNvPicPr>
          <p:nvPr/>
        </p:nvPicPr>
        <p:blipFill>
          <a:blip r:embed="rId3"/>
          <a:srcRect l="19008" t="32639" r="17916" b="4921"/>
          <a:stretch>
            <a:fillRect/>
          </a:stretch>
        </p:blipFill>
        <p:spPr>
          <a:xfrm>
            <a:off x="12190240" y="3271964"/>
            <a:ext cx="4543151" cy="5996365"/>
          </a:xfrm>
          <a:prstGeom prst="rect">
            <a:avLst/>
          </a:prstGeom>
        </p:spPr>
      </p:pic>
      <p:sp>
        <p:nvSpPr>
          <p:cNvPr id="20" name="TextBox 19">
            <a:extLst>
              <a:ext uri="{FF2B5EF4-FFF2-40B4-BE49-F238E27FC236}">
                <a16:creationId xmlns:a16="http://schemas.microsoft.com/office/drawing/2014/main" id="{A264B046-A7A8-6264-DC64-58FA30061F0D}"/>
              </a:ext>
            </a:extLst>
          </p:cNvPr>
          <p:cNvSpPr txBox="1"/>
          <p:nvPr/>
        </p:nvSpPr>
        <p:spPr>
          <a:xfrm>
            <a:off x="1695450" y="2660350"/>
            <a:ext cx="15185824" cy="461665"/>
          </a:xfrm>
          <a:prstGeom prst="rect">
            <a:avLst/>
          </a:prstGeom>
          <a:noFill/>
        </p:spPr>
        <p:txBody>
          <a:bodyPr wrap="square" rtlCol="0">
            <a:spAutoFit/>
          </a:bodyPr>
          <a:lstStyle/>
          <a:p>
            <a:r>
              <a:rPr lang="en-US" sz="2400">
                <a:solidFill>
                  <a:schemeClr val="accent1"/>
                </a:solidFill>
                <a:latin typeface="Open Sans" panose="020B0606030504020204" pitchFamily="34" charset="0"/>
                <a:ea typeface="Open Sans" panose="020B0606030504020204" pitchFamily="34" charset="0"/>
                <a:cs typeface="Open Sans" panose="020B0606030504020204" pitchFamily="34" charset="0"/>
              </a:rPr>
              <a:t>Lower speeds, more pedestrian and bicycle facilities in </a:t>
            </a:r>
            <a:r>
              <a:rPr lang="en-US" sz="2400" b="1">
                <a:solidFill>
                  <a:schemeClr val="accent1"/>
                </a:solidFill>
                <a:latin typeface="Open Sans" panose="020B0606030504020204" pitchFamily="34" charset="0"/>
                <a:ea typeface="Open Sans" panose="020B0606030504020204" pitchFamily="34" charset="0"/>
                <a:cs typeface="Open Sans" panose="020B0606030504020204" pitchFamily="34" charset="0"/>
              </a:rPr>
              <a:t>downtown areas and near key destinations</a:t>
            </a:r>
          </a:p>
        </p:txBody>
      </p:sp>
      <p:sp>
        <p:nvSpPr>
          <p:cNvPr id="22" name="TextBox 21">
            <a:extLst>
              <a:ext uri="{FF2B5EF4-FFF2-40B4-BE49-F238E27FC236}">
                <a16:creationId xmlns:a16="http://schemas.microsoft.com/office/drawing/2014/main" id="{1C8340B6-8A2C-716C-6694-01084A1B950E}"/>
              </a:ext>
            </a:extLst>
          </p:cNvPr>
          <p:cNvSpPr txBox="1"/>
          <p:nvPr/>
        </p:nvSpPr>
        <p:spPr>
          <a:xfrm>
            <a:off x="1241714" y="8772050"/>
            <a:ext cx="2480780" cy="369332"/>
          </a:xfrm>
          <a:prstGeom prst="rect">
            <a:avLst/>
          </a:prstGeom>
          <a:solidFill>
            <a:schemeClr val="tx2"/>
          </a:solidFill>
        </p:spPr>
        <p:txBody>
          <a:bodyPr wrap="square" rtlCol="0">
            <a:spAutoFit/>
          </a:bodyPr>
          <a:lstStyle/>
          <a:p>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King City</a:t>
            </a:r>
          </a:p>
        </p:txBody>
      </p:sp>
      <p:sp>
        <p:nvSpPr>
          <p:cNvPr id="24" name="TextBox 23">
            <a:extLst>
              <a:ext uri="{FF2B5EF4-FFF2-40B4-BE49-F238E27FC236}">
                <a16:creationId xmlns:a16="http://schemas.microsoft.com/office/drawing/2014/main" id="{66604D35-22C5-2411-13FD-CE5A3BF63AC9}"/>
              </a:ext>
            </a:extLst>
          </p:cNvPr>
          <p:cNvSpPr txBox="1"/>
          <p:nvPr/>
        </p:nvSpPr>
        <p:spPr>
          <a:xfrm>
            <a:off x="12190240" y="8772050"/>
            <a:ext cx="2480780" cy="369332"/>
          </a:xfrm>
          <a:prstGeom prst="rect">
            <a:avLst/>
          </a:prstGeom>
          <a:solidFill>
            <a:schemeClr val="tx2"/>
          </a:solidFill>
        </p:spPr>
        <p:txBody>
          <a:bodyPr wrap="square" rtlCol="0">
            <a:spAutoFit/>
          </a:bodyPr>
          <a:lstStyle/>
          <a:p>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San Jose</a:t>
            </a:r>
          </a:p>
        </p:txBody>
      </p:sp>
      <p:pic>
        <p:nvPicPr>
          <p:cNvPr id="12" name="Picture 11">
            <a:extLst>
              <a:ext uri="{FF2B5EF4-FFF2-40B4-BE49-F238E27FC236}">
                <a16:creationId xmlns:a16="http://schemas.microsoft.com/office/drawing/2014/main" id="{2C77AAA3-E13F-7159-B277-E0A29AED9B13}"/>
              </a:ext>
            </a:extLst>
          </p:cNvPr>
          <p:cNvPicPr>
            <a:picLocks noChangeAspect="1"/>
          </p:cNvPicPr>
          <p:nvPr/>
        </p:nvPicPr>
        <p:blipFill>
          <a:blip r:embed="rId4"/>
          <a:srcRect l="22240" t="41669" r="18875" b="635"/>
          <a:stretch>
            <a:fillRect/>
          </a:stretch>
        </p:blipFill>
        <p:spPr>
          <a:xfrm>
            <a:off x="6715977" y="3333135"/>
            <a:ext cx="4543151" cy="5935194"/>
          </a:xfrm>
          <a:prstGeom prst="rect">
            <a:avLst/>
          </a:prstGeom>
        </p:spPr>
      </p:pic>
      <p:sp>
        <p:nvSpPr>
          <p:cNvPr id="16" name="TextBox 15">
            <a:extLst>
              <a:ext uri="{FF2B5EF4-FFF2-40B4-BE49-F238E27FC236}">
                <a16:creationId xmlns:a16="http://schemas.microsoft.com/office/drawing/2014/main" id="{CD9757E7-7FFF-050F-5714-C13440FB652C}"/>
              </a:ext>
            </a:extLst>
          </p:cNvPr>
          <p:cNvSpPr txBox="1"/>
          <p:nvPr/>
        </p:nvSpPr>
        <p:spPr>
          <a:xfrm>
            <a:off x="6715977" y="8772050"/>
            <a:ext cx="2480780" cy="369332"/>
          </a:xfrm>
          <a:prstGeom prst="rect">
            <a:avLst/>
          </a:prstGeom>
          <a:solidFill>
            <a:schemeClr val="tx2"/>
          </a:solidFill>
        </p:spPr>
        <p:txBody>
          <a:bodyPr wrap="square" rtlCol="0">
            <a:spAutoFit/>
          </a:bodyPr>
          <a:lstStyle/>
          <a:p>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Capitola</a:t>
            </a:r>
          </a:p>
        </p:txBody>
      </p:sp>
    </p:spTree>
    <p:extLst>
      <p:ext uri="{BB962C8B-B14F-4D97-AF65-F5344CB8AC3E}">
        <p14:creationId xmlns:p14="http://schemas.microsoft.com/office/powerpoint/2010/main" val="13065935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E664E9A-2FEA-8A7C-8BDA-1B2C97A95D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EB4582-DC38-B2AE-74CE-CB09D4B96F95}"/>
              </a:ext>
            </a:extLst>
          </p:cNvPr>
          <p:cNvSpPr>
            <a:spLocks noGrp="1"/>
          </p:cNvSpPr>
          <p:nvPr>
            <p:ph type="title"/>
          </p:nvPr>
        </p:nvSpPr>
        <p:spPr/>
        <p:txBody>
          <a:bodyPr/>
          <a:lstStyle/>
          <a:p>
            <a:r>
              <a:rPr lang="en-US"/>
              <a:t>Types of Recommendations</a:t>
            </a:r>
          </a:p>
        </p:txBody>
      </p:sp>
      <p:sp>
        <p:nvSpPr>
          <p:cNvPr id="4" name="Slide Number Placeholder 3">
            <a:extLst>
              <a:ext uri="{FF2B5EF4-FFF2-40B4-BE49-F238E27FC236}">
                <a16:creationId xmlns:a16="http://schemas.microsoft.com/office/drawing/2014/main" id="{04D22702-F28F-2D79-BB22-A1C490C21B0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37</a:t>
            </a:fld>
            <a:endParaRPr lang="en"/>
          </a:p>
        </p:txBody>
      </p:sp>
      <p:sp>
        <p:nvSpPr>
          <p:cNvPr id="5" name="Slide Number Placeholder 4">
            <a:extLst>
              <a:ext uri="{FF2B5EF4-FFF2-40B4-BE49-F238E27FC236}">
                <a16:creationId xmlns:a16="http://schemas.microsoft.com/office/drawing/2014/main" id="{7F8EFF02-8ADC-FD1F-1ABC-606F67F42CB2}"/>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37</a:t>
            </a:fld>
            <a:endParaRPr lang="en"/>
          </a:p>
        </p:txBody>
      </p:sp>
      <p:sp>
        <p:nvSpPr>
          <p:cNvPr id="6" name="Text Placeholder 5">
            <a:extLst>
              <a:ext uri="{FF2B5EF4-FFF2-40B4-BE49-F238E27FC236}">
                <a16:creationId xmlns:a16="http://schemas.microsoft.com/office/drawing/2014/main" id="{76089BC9-4990-F6A6-1A55-7F2E801B77DE}"/>
              </a:ext>
            </a:extLst>
          </p:cNvPr>
          <p:cNvSpPr>
            <a:spLocks noGrp="1"/>
          </p:cNvSpPr>
          <p:nvPr>
            <p:ph type="body" idx="13"/>
          </p:nvPr>
        </p:nvSpPr>
        <p:spPr/>
        <p:txBody>
          <a:bodyPr/>
          <a:lstStyle/>
          <a:p>
            <a:endParaRPr lang="en-US"/>
          </a:p>
        </p:txBody>
      </p:sp>
      <p:pic>
        <p:nvPicPr>
          <p:cNvPr id="9" name="Picture 8">
            <a:extLst>
              <a:ext uri="{FF2B5EF4-FFF2-40B4-BE49-F238E27FC236}">
                <a16:creationId xmlns:a16="http://schemas.microsoft.com/office/drawing/2014/main" id="{093413A3-B342-357D-8F3A-137F8074D3DC}"/>
              </a:ext>
            </a:extLst>
          </p:cNvPr>
          <p:cNvPicPr>
            <a:picLocks noChangeAspect="1"/>
          </p:cNvPicPr>
          <p:nvPr/>
        </p:nvPicPr>
        <p:blipFill>
          <a:blip r:embed="rId2"/>
          <a:srcRect l="32957" t="3123" r="14452" b="7282"/>
          <a:stretch>
            <a:fillRect/>
          </a:stretch>
        </p:blipFill>
        <p:spPr>
          <a:xfrm>
            <a:off x="6917926" y="3210792"/>
            <a:ext cx="4740871" cy="6057535"/>
          </a:xfrm>
          <a:prstGeom prst="rect">
            <a:avLst/>
          </a:prstGeom>
        </p:spPr>
      </p:pic>
      <p:pic>
        <p:nvPicPr>
          <p:cNvPr id="13" name="Picture 12">
            <a:extLst>
              <a:ext uri="{FF2B5EF4-FFF2-40B4-BE49-F238E27FC236}">
                <a16:creationId xmlns:a16="http://schemas.microsoft.com/office/drawing/2014/main" id="{097F7599-E13F-625B-9121-478FBB4A3F7D}"/>
              </a:ext>
            </a:extLst>
          </p:cNvPr>
          <p:cNvPicPr>
            <a:picLocks noChangeAspect="1"/>
          </p:cNvPicPr>
          <p:nvPr/>
        </p:nvPicPr>
        <p:blipFill>
          <a:blip r:embed="rId3"/>
          <a:srcRect l="1" t="4169" r="-1"/>
          <a:stretch>
            <a:fillRect/>
          </a:stretch>
        </p:blipFill>
        <p:spPr>
          <a:xfrm>
            <a:off x="1174800" y="3210793"/>
            <a:ext cx="4740870" cy="6057536"/>
          </a:xfrm>
          <a:prstGeom prst="rect">
            <a:avLst/>
          </a:prstGeom>
        </p:spPr>
      </p:pic>
      <p:pic>
        <p:nvPicPr>
          <p:cNvPr id="19" name="Picture 18">
            <a:extLst>
              <a:ext uri="{FF2B5EF4-FFF2-40B4-BE49-F238E27FC236}">
                <a16:creationId xmlns:a16="http://schemas.microsoft.com/office/drawing/2014/main" id="{E0B60AB6-3DBA-DBEB-359B-17F201D96739}"/>
              </a:ext>
            </a:extLst>
          </p:cNvPr>
          <p:cNvPicPr>
            <a:picLocks noChangeAspect="1"/>
          </p:cNvPicPr>
          <p:nvPr/>
        </p:nvPicPr>
        <p:blipFill>
          <a:blip r:embed="rId4"/>
          <a:srcRect l="8605" r="40418" b="2296"/>
          <a:stretch>
            <a:fillRect/>
          </a:stretch>
        </p:blipFill>
        <p:spPr>
          <a:xfrm>
            <a:off x="12457353" y="3210793"/>
            <a:ext cx="4740871" cy="6057535"/>
          </a:xfrm>
          <a:prstGeom prst="rect">
            <a:avLst/>
          </a:prstGeom>
        </p:spPr>
      </p:pic>
      <p:sp>
        <p:nvSpPr>
          <p:cNvPr id="20" name="TextBox 19">
            <a:extLst>
              <a:ext uri="{FF2B5EF4-FFF2-40B4-BE49-F238E27FC236}">
                <a16:creationId xmlns:a16="http://schemas.microsoft.com/office/drawing/2014/main" id="{1FCBE1F8-E71E-015D-E5C4-28EB5E71CF86}"/>
              </a:ext>
            </a:extLst>
          </p:cNvPr>
          <p:cNvSpPr txBox="1"/>
          <p:nvPr/>
        </p:nvSpPr>
        <p:spPr>
          <a:xfrm>
            <a:off x="1695450" y="2660350"/>
            <a:ext cx="15185824" cy="461665"/>
          </a:xfrm>
          <a:prstGeom prst="rect">
            <a:avLst/>
          </a:prstGeom>
          <a:noFill/>
        </p:spPr>
        <p:txBody>
          <a:bodyPr wrap="square" rtlCol="0">
            <a:spAutoFit/>
          </a:bodyPr>
          <a:lstStyle/>
          <a:p>
            <a:r>
              <a:rPr lang="en-US" sz="2400">
                <a:solidFill>
                  <a:schemeClr val="accent1"/>
                </a:solidFill>
                <a:latin typeface="Open Sans" panose="020B0606030504020204" pitchFamily="34" charset="0"/>
                <a:ea typeface="Open Sans" panose="020B0606030504020204" pitchFamily="34" charset="0"/>
                <a:cs typeface="Open Sans" panose="020B0606030504020204" pitchFamily="34" charset="0"/>
              </a:rPr>
              <a:t>Greater separation and clear spaces for bicyclists and pedestrians on </a:t>
            </a:r>
            <a:r>
              <a:rPr lang="en-US" sz="2400" b="1">
                <a:solidFill>
                  <a:schemeClr val="accent1"/>
                </a:solidFill>
                <a:latin typeface="Open Sans" panose="020B0606030504020204" pitchFamily="34" charset="0"/>
                <a:ea typeface="Open Sans" panose="020B0606030504020204" pitchFamily="34" charset="0"/>
                <a:cs typeface="Open Sans" panose="020B0606030504020204" pitchFamily="34" charset="0"/>
              </a:rPr>
              <a:t>arterials</a:t>
            </a:r>
          </a:p>
        </p:txBody>
      </p:sp>
      <p:sp>
        <p:nvSpPr>
          <p:cNvPr id="22" name="TextBox 21">
            <a:extLst>
              <a:ext uri="{FF2B5EF4-FFF2-40B4-BE49-F238E27FC236}">
                <a16:creationId xmlns:a16="http://schemas.microsoft.com/office/drawing/2014/main" id="{EE9D793C-E19E-DDBA-E955-A9CFF97318E2}"/>
              </a:ext>
            </a:extLst>
          </p:cNvPr>
          <p:cNvSpPr txBox="1"/>
          <p:nvPr/>
        </p:nvSpPr>
        <p:spPr>
          <a:xfrm>
            <a:off x="1174800" y="8687333"/>
            <a:ext cx="2480780" cy="369332"/>
          </a:xfrm>
          <a:prstGeom prst="rect">
            <a:avLst/>
          </a:prstGeom>
          <a:solidFill>
            <a:schemeClr val="tx2"/>
          </a:solidFill>
        </p:spPr>
        <p:txBody>
          <a:bodyPr wrap="square" rtlCol="0">
            <a:spAutoFit/>
          </a:bodyPr>
          <a:lstStyle/>
          <a:p>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Gonzales</a:t>
            </a:r>
          </a:p>
        </p:txBody>
      </p:sp>
      <p:sp>
        <p:nvSpPr>
          <p:cNvPr id="24" name="TextBox 23">
            <a:extLst>
              <a:ext uri="{FF2B5EF4-FFF2-40B4-BE49-F238E27FC236}">
                <a16:creationId xmlns:a16="http://schemas.microsoft.com/office/drawing/2014/main" id="{414C843C-8598-42A9-A919-7EF5A315A3A0}"/>
              </a:ext>
            </a:extLst>
          </p:cNvPr>
          <p:cNvSpPr txBox="1"/>
          <p:nvPr/>
        </p:nvSpPr>
        <p:spPr>
          <a:xfrm>
            <a:off x="12457353" y="8687333"/>
            <a:ext cx="2480780" cy="369332"/>
          </a:xfrm>
          <a:prstGeom prst="rect">
            <a:avLst/>
          </a:prstGeom>
          <a:solidFill>
            <a:schemeClr val="tx2"/>
          </a:solidFill>
        </p:spPr>
        <p:txBody>
          <a:bodyPr wrap="square" rtlCol="0">
            <a:spAutoFit/>
          </a:bodyPr>
          <a:lstStyle/>
          <a:p>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Soledad</a:t>
            </a:r>
          </a:p>
        </p:txBody>
      </p:sp>
      <p:sp>
        <p:nvSpPr>
          <p:cNvPr id="16" name="TextBox 15">
            <a:extLst>
              <a:ext uri="{FF2B5EF4-FFF2-40B4-BE49-F238E27FC236}">
                <a16:creationId xmlns:a16="http://schemas.microsoft.com/office/drawing/2014/main" id="{F95CA32A-17E3-3ACE-178F-4D4AA7DD3EA9}"/>
              </a:ext>
            </a:extLst>
          </p:cNvPr>
          <p:cNvSpPr txBox="1"/>
          <p:nvPr/>
        </p:nvSpPr>
        <p:spPr>
          <a:xfrm>
            <a:off x="6917926" y="8687333"/>
            <a:ext cx="2480780" cy="369332"/>
          </a:xfrm>
          <a:prstGeom prst="rect">
            <a:avLst/>
          </a:prstGeom>
          <a:solidFill>
            <a:schemeClr val="tx2"/>
          </a:solidFill>
        </p:spPr>
        <p:txBody>
          <a:bodyPr wrap="square" rtlCol="0">
            <a:spAutoFit/>
          </a:bodyPr>
          <a:lstStyle/>
          <a:p>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Capitola</a:t>
            </a:r>
          </a:p>
        </p:txBody>
      </p:sp>
    </p:spTree>
    <p:extLst>
      <p:ext uri="{BB962C8B-B14F-4D97-AF65-F5344CB8AC3E}">
        <p14:creationId xmlns:p14="http://schemas.microsoft.com/office/powerpoint/2010/main" val="75824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368E0-5357-42C6-204E-8035B5CE60BA}"/>
              </a:ext>
            </a:extLst>
          </p:cNvPr>
          <p:cNvSpPr>
            <a:spLocks noGrp="1"/>
          </p:cNvSpPr>
          <p:nvPr>
            <p:ph type="title"/>
          </p:nvPr>
        </p:nvSpPr>
        <p:spPr>
          <a:xfrm>
            <a:off x="1392787" y="1197178"/>
            <a:ext cx="15023100" cy="1145400"/>
          </a:xfrm>
        </p:spPr>
        <p:txBody>
          <a:bodyPr/>
          <a:lstStyle/>
          <a:p>
            <a:r>
              <a:rPr lang="en-US"/>
              <a:t>Existing Conditions is Completed</a:t>
            </a:r>
          </a:p>
        </p:txBody>
      </p:sp>
      <p:sp>
        <p:nvSpPr>
          <p:cNvPr id="4" name="Slide Number Placeholder 3">
            <a:extLst>
              <a:ext uri="{FF2B5EF4-FFF2-40B4-BE49-F238E27FC236}">
                <a16:creationId xmlns:a16="http://schemas.microsoft.com/office/drawing/2014/main" id="{3DC10FFC-5095-39D5-09E0-1C36D17A3B3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000" b="0" i="0" u="none" strike="sngStrike" kern="0" cap="none" spc="0" normalizeH="0" baseline="0" noProof="0" smtClean="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 sz="2000" b="0" i="0" u="none" strike="sngStrike" kern="0" cap="none" spc="0" normalizeH="0" baseline="0" noProof="0">
              <a:ln>
                <a:noFill/>
              </a:ln>
              <a:solidFill>
                <a:srgbClr val="FFFFFF"/>
              </a:solidFill>
              <a:effectLst/>
              <a:uLnTx/>
              <a:uFillTx/>
              <a:latin typeface="Arial"/>
              <a:cs typeface="Arial"/>
              <a:sym typeface="Arial"/>
            </a:endParaRPr>
          </a:p>
        </p:txBody>
      </p:sp>
      <p:sp>
        <p:nvSpPr>
          <p:cNvPr id="5" name="Slide Number Placeholder 4">
            <a:extLst>
              <a:ext uri="{FF2B5EF4-FFF2-40B4-BE49-F238E27FC236}">
                <a16:creationId xmlns:a16="http://schemas.microsoft.com/office/drawing/2014/main" id="{F00E10DA-4E2F-3F6B-F45B-34873968182D}"/>
              </a:ext>
            </a:extLst>
          </p:cNvPr>
          <p:cNvSpPr>
            <a:spLocks noGrp="1"/>
          </p:cNvSpPr>
          <p:nvPr>
            <p:ph type="sldNum" idx="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400" b="1" i="1" u="none" strike="noStrike" kern="0" cap="none" spc="0" normalizeH="0" baseline="0" noProof="0" smtClean="0">
                <a:ln>
                  <a:noFill/>
                </a:ln>
                <a:solidFill>
                  <a:srgbClr val="30542E"/>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 sz="2400" b="1" i="1" u="none" strike="noStrike" kern="0" cap="none" spc="0" normalizeH="0" baseline="0" noProof="0">
              <a:ln>
                <a:noFill/>
              </a:ln>
              <a:solidFill>
                <a:srgbClr val="30542E"/>
              </a:solidFill>
              <a:effectLst/>
              <a:uLnTx/>
              <a:uFillTx/>
              <a:latin typeface="Open Sans"/>
              <a:ea typeface="Open Sans"/>
              <a:cs typeface="Open Sans"/>
              <a:sym typeface="Open Sans"/>
            </a:endParaRPr>
          </a:p>
        </p:txBody>
      </p:sp>
      <p:sp>
        <p:nvSpPr>
          <p:cNvPr id="6" name="Text Placeholder 5">
            <a:extLst>
              <a:ext uri="{FF2B5EF4-FFF2-40B4-BE49-F238E27FC236}">
                <a16:creationId xmlns:a16="http://schemas.microsoft.com/office/drawing/2014/main" id="{D45E7366-0B70-7E20-2B8B-18218C8A846E}"/>
              </a:ext>
            </a:extLst>
          </p:cNvPr>
          <p:cNvSpPr>
            <a:spLocks noGrp="1"/>
          </p:cNvSpPr>
          <p:nvPr>
            <p:ph type="body" idx="3"/>
          </p:nvPr>
        </p:nvSpPr>
        <p:spPr/>
        <p:txBody>
          <a:bodyPr/>
          <a:lstStyle/>
          <a:p>
            <a:endParaRPr lang="en-US"/>
          </a:p>
        </p:txBody>
      </p:sp>
      <p:grpSp>
        <p:nvGrpSpPr>
          <p:cNvPr id="17" name="Group 16">
            <a:extLst>
              <a:ext uri="{FF2B5EF4-FFF2-40B4-BE49-F238E27FC236}">
                <a16:creationId xmlns:a16="http://schemas.microsoft.com/office/drawing/2014/main" id="{E07844D6-7361-BEB0-6C13-63075F400374}"/>
              </a:ext>
            </a:extLst>
          </p:cNvPr>
          <p:cNvGrpSpPr/>
          <p:nvPr/>
        </p:nvGrpSpPr>
        <p:grpSpPr>
          <a:xfrm>
            <a:off x="7721357" y="2532128"/>
            <a:ext cx="9845269" cy="3952876"/>
            <a:chOff x="4543129" y="4700638"/>
            <a:chExt cx="9845269" cy="3952876"/>
          </a:xfrm>
        </p:grpSpPr>
        <p:pic>
          <p:nvPicPr>
            <p:cNvPr id="12" name="Picture 11">
              <a:extLst>
                <a:ext uri="{FF2B5EF4-FFF2-40B4-BE49-F238E27FC236}">
                  <a16:creationId xmlns:a16="http://schemas.microsoft.com/office/drawing/2014/main" id="{443609AD-ACCB-842F-3448-5130E579CCF0}"/>
                </a:ext>
              </a:extLst>
            </p:cNvPr>
            <p:cNvPicPr>
              <a:picLocks noChangeAspect="1"/>
            </p:cNvPicPr>
            <p:nvPr/>
          </p:nvPicPr>
          <p:blipFill>
            <a:blip r:embed="rId2"/>
            <a:srcRect/>
            <a:stretch/>
          </p:blipFill>
          <p:spPr>
            <a:xfrm>
              <a:off x="4543129" y="4700638"/>
              <a:ext cx="9845269" cy="3952876"/>
            </a:xfrm>
            <a:prstGeom prst="rect">
              <a:avLst/>
            </a:prstGeom>
            <a:effectLst>
              <a:outerShdw blurRad="50800" dist="38100" dir="5400000" algn="t" rotWithShape="0">
                <a:prstClr val="black">
                  <a:alpha val="40000"/>
                </a:prstClr>
              </a:outerShdw>
            </a:effectLst>
          </p:spPr>
        </p:pic>
        <p:sp>
          <p:nvSpPr>
            <p:cNvPr id="16" name="Google Shape;166;p19">
              <a:extLst>
                <a:ext uri="{FF2B5EF4-FFF2-40B4-BE49-F238E27FC236}">
                  <a16:creationId xmlns:a16="http://schemas.microsoft.com/office/drawing/2014/main" id="{4C8D7EAF-3B07-00E6-715D-47E1948DB448}"/>
                </a:ext>
              </a:extLst>
            </p:cNvPr>
            <p:cNvSpPr txBox="1">
              <a:spLocks/>
            </p:cNvSpPr>
            <p:nvPr/>
          </p:nvSpPr>
          <p:spPr>
            <a:xfrm>
              <a:off x="4807329" y="7320947"/>
              <a:ext cx="2415631" cy="331967"/>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457200" marR="0" lvl="0" indent="-457200" algn="l" rtl="0" eaLnBrk="1" hangingPunct="1">
                <a:lnSpc>
                  <a:spcPct val="115000"/>
                </a:lnSpc>
                <a:spcBef>
                  <a:spcPts val="0"/>
                </a:spcBef>
                <a:spcAft>
                  <a:spcPts val="0"/>
                </a:spcAft>
                <a:buClr>
                  <a:srgbClr val="4C4C4E"/>
                </a:buClr>
                <a:buSzPts val="3600"/>
                <a:buFont typeface="Open Sans"/>
                <a:buChar char="●"/>
                <a:defRPr sz="3600" b="0" i="0" u="none" strike="noStrike" cap="none">
                  <a:solidFill>
                    <a:srgbClr val="4C4C4E"/>
                  </a:solidFill>
                  <a:latin typeface="Open Sans"/>
                  <a:ea typeface="Open Sans"/>
                  <a:cs typeface="Open Sans"/>
                  <a:sym typeface="Open Sans"/>
                </a:defRPr>
              </a:lvl1pPr>
              <a:lvl2pPr marL="914400" marR="0" lvl="1"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2pPr>
              <a:lvl3pPr marL="1371600" marR="0" lvl="2"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3pPr>
              <a:lvl4pPr marL="1828800" marR="0" lvl="3"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4pPr>
              <a:lvl5pPr marL="2286000" marR="0" lvl="4"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5pPr>
              <a:lvl6pPr marL="2743200" marR="0" lvl="5"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6pPr>
              <a:lvl7pPr marL="3200400" marR="0" lvl="6"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7pPr>
              <a:lvl8pPr marL="3657600" marR="0" lvl="7"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8pPr>
              <a:lvl9pPr marL="4114800" marR="0" lvl="8" indent="-406400" algn="l" rtl="0" eaLnBrk="1" hangingPunct="1">
                <a:lnSpc>
                  <a:spcPct val="115000"/>
                </a:lnSpc>
                <a:spcBef>
                  <a:spcPts val="0"/>
                </a:spcBef>
                <a:spcAft>
                  <a:spcPts val="0"/>
                </a:spcAft>
                <a:buClr>
                  <a:srgbClr val="4C4C4E"/>
                </a:buClr>
                <a:buSzPts val="2800"/>
                <a:buFont typeface="Open Sans"/>
                <a:buChar char="■"/>
                <a:defRPr sz="2800" b="0" i="0" u="none" strike="noStrike" cap="none">
                  <a:solidFill>
                    <a:srgbClr val="4C4C4E"/>
                  </a:solidFill>
                  <a:latin typeface="Open Sans"/>
                  <a:ea typeface="Open Sans"/>
                  <a:cs typeface="Open Sans"/>
                  <a:sym typeface="Open Sans"/>
                </a:defRPr>
              </a:lvl9pPr>
            </a:lstStyle>
            <a:p>
              <a:pPr marL="0" marR="0" lvl="0" indent="0" algn="l" defTabSz="914400" rtl="0" eaLnBrk="1" fontAlgn="auto" latinLnBrk="0" hangingPunct="1">
                <a:lnSpc>
                  <a:spcPct val="115000"/>
                </a:lnSpc>
                <a:spcBef>
                  <a:spcPts val="0"/>
                </a:spcBef>
                <a:spcAft>
                  <a:spcPts val="0"/>
                </a:spcAft>
                <a:buClr>
                  <a:srgbClr val="4C4C4E"/>
                </a:buClr>
                <a:buSzPts val="3600"/>
                <a:buFont typeface="Open Sans"/>
                <a:buNone/>
                <a:tabLst/>
                <a:defRPr/>
              </a:pPr>
              <a:r>
                <a:rPr kumimoji="0" lang="en-US" sz="1100" b="1" i="0" u="none" strike="noStrike" kern="0" cap="none" spc="0" normalizeH="0" baseline="0" noProof="0">
                  <a:ln>
                    <a:noFill/>
                  </a:ln>
                  <a:solidFill>
                    <a:srgbClr val="30542E"/>
                  </a:solidFill>
                  <a:effectLst/>
                  <a:uLnTx/>
                  <a:uFillTx/>
                  <a:latin typeface="Open Sans"/>
                  <a:ea typeface="Open Sans"/>
                  <a:cs typeface="Open Sans"/>
                  <a:sym typeface="Open Sans"/>
                </a:rPr>
                <a:t>Existing and Proposed Bikeways</a:t>
              </a:r>
            </a:p>
          </p:txBody>
        </p:sp>
      </p:grpSp>
      <p:pic>
        <p:nvPicPr>
          <p:cNvPr id="29" name="Picture 28">
            <a:extLst>
              <a:ext uri="{FF2B5EF4-FFF2-40B4-BE49-F238E27FC236}">
                <a16:creationId xmlns:a16="http://schemas.microsoft.com/office/drawing/2014/main" id="{B9A98D4D-F760-DF3E-AB1C-80506EE913D6}"/>
              </a:ext>
            </a:extLst>
          </p:cNvPr>
          <p:cNvPicPr>
            <a:picLocks noChangeAspect="1"/>
          </p:cNvPicPr>
          <p:nvPr/>
        </p:nvPicPr>
        <p:blipFill>
          <a:blip r:embed="rId3"/>
          <a:stretch>
            <a:fillRect/>
          </a:stretch>
        </p:blipFill>
        <p:spPr>
          <a:xfrm>
            <a:off x="413336" y="2532128"/>
            <a:ext cx="7046910" cy="3952876"/>
          </a:xfrm>
          <a:prstGeom prst="rect">
            <a:avLst/>
          </a:prstGeom>
          <a:effectLst>
            <a:outerShdw blurRad="50800" dist="38100" dir="5400000" algn="t" rotWithShape="0">
              <a:prstClr val="black">
                <a:alpha val="40000"/>
              </a:prstClr>
            </a:outerShdw>
          </a:effectLst>
        </p:spPr>
      </p:pic>
      <p:pic>
        <p:nvPicPr>
          <p:cNvPr id="10" name="Picture 9">
            <a:extLst>
              <a:ext uri="{FF2B5EF4-FFF2-40B4-BE49-F238E27FC236}">
                <a16:creationId xmlns:a16="http://schemas.microsoft.com/office/drawing/2014/main" id="{8A07F094-CD7A-809C-29A2-3D785601060F}"/>
              </a:ext>
            </a:extLst>
          </p:cNvPr>
          <p:cNvPicPr>
            <a:picLocks noChangeAspect="1"/>
          </p:cNvPicPr>
          <p:nvPr/>
        </p:nvPicPr>
        <p:blipFill>
          <a:blip r:embed="rId4"/>
          <a:stretch>
            <a:fillRect/>
          </a:stretch>
        </p:blipFill>
        <p:spPr>
          <a:xfrm>
            <a:off x="2218130" y="5507859"/>
            <a:ext cx="6455469" cy="3691327"/>
          </a:xfrm>
          <a:prstGeom prst="rect">
            <a:avLst/>
          </a:prstGeom>
          <a:effectLst>
            <a:outerShdw blurRad="50800" dist="38100" dir="5400000" algn="t" rotWithShape="0">
              <a:prstClr val="black">
                <a:alpha val="40000"/>
              </a:prstClr>
            </a:outerShdw>
          </a:effectLst>
        </p:spPr>
      </p:pic>
      <p:pic>
        <p:nvPicPr>
          <p:cNvPr id="14" name="Picture 13">
            <a:extLst>
              <a:ext uri="{FF2B5EF4-FFF2-40B4-BE49-F238E27FC236}">
                <a16:creationId xmlns:a16="http://schemas.microsoft.com/office/drawing/2014/main" id="{29FF059A-998B-5BDE-7BF5-EBA3CE169DA4}"/>
              </a:ext>
            </a:extLst>
          </p:cNvPr>
          <p:cNvPicPr>
            <a:picLocks noChangeAspect="1"/>
          </p:cNvPicPr>
          <p:nvPr/>
        </p:nvPicPr>
        <p:blipFill>
          <a:blip r:embed="rId5"/>
          <a:stretch>
            <a:fillRect/>
          </a:stretch>
        </p:blipFill>
        <p:spPr>
          <a:xfrm>
            <a:off x="11115675" y="5403253"/>
            <a:ext cx="6712062" cy="3795934"/>
          </a:xfrm>
          <a:prstGeom prst="rect">
            <a:avLst/>
          </a:prstGeom>
          <a:effectLst>
            <a:outerShdw blurRad="50800" dist="38100" dir="5400000" algn="t" rotWithShape="0">
              <a:prstClr val="black">
                <a:alpha val="40000"/>
              </a:prstClr>
            </a:outerShdw>
          </a:effectLst>
        </p:spPr>
      </p:pic>
      <p:sp>
        <p:nvSpPr>
          <p:cNvPr id="18" name="TextBox 17">
            <a:extLst>
              <a:ext uri="{FF2B5EF4-FFF2-40B4-BE49-F238E27FC236}">
                <a16:creationId xmlns:a16="http://schemas.microsoft.com/office/drawing/2014/main" id="{1EEFC78A-F297-1DFA-6EAC-FA7FF1C0D526}"/>
              </a:ext>
            </a:extLst>
          </p:cNvPr>
          <p:cNvSpPr txBox="1"/>
          <p:nvPr/>
        </p:nvSpPr>
        <p:spPr>
          <a:xfrm>
            <a:off x="2218130" y="8302281"/>
            <a:ext cx="2652567" cy="523220"/>
          </a:xfrm>
          <a:prstGeom prst="rect">
            <a:avLst/>
          </a:prstGeom>
          <a:solidFill>
            <a:schemeClr val="accent1"/>
          </a:solidFill>
          <a:ln>
            <a:solidFill>
              <a:schemeClr val="tx1">
                <a:lumMod val="20000"/>
                <a:lumOff val="80000"/>
              </a:schemeClr>
            </a:solidFill>
          </a:ln>
        </p:spPr>
        <p:txBody>
          <a:bodyPr wrap="square" rtlCol="0">
            <a:spAutoFit/>
          </a:bodyPr>
          <a:lstStyle>
            <a:defPPr marR="0" lvl="0" algn="l" rtl="0">
              <a:lnSpc>
                <a:spcPct val="100000"/>
              </a:lnSpc>
              <a:spcBef>
                <a:spcPts val="0"/>
              </a:spcBef>
              <a:spcAft>
                <a:spcPts val="0"/>
              </a:spcAft>
            </a:defPPr>
            <a:lvl1pPr algn="ctr">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err="1">
                <a:ln>
                  <a:noFill/>
                </a:ln>
                <a:solidFill>
                  <a:srgbClr val="D7EFE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Webmap</a:t>
            </a:r>
            <a:endParaRPr kumimoji="0" lang="en-US" sz="2800" b="1" i="0" u="none" strike="noStrike" kern="0" cap="none" spc="0" normalizeH="0" baseline="0" noProof="0">
              <a:ln>
                <a:noFill/>
              </a:ln>
              <a:solidFill>
                <a:srgbClr val="D7EFE9"/>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0" name="TextBox 19">
            <a:extLst>
              <a:ext uri="{FF2B5EF4-FFF2-40B4-BE49-F238E27FC236}">
                <a16:creationId xmlns:a16="http://schemas.microsoft.com/office/drawing/2014/main" id="{95115400-DEAE-75DE-EBF8-BDBB43BA8B6F}"/>
              </a:ext>
            </a:extLst>
          </p:cNvPr>
          <p:cNvSpPr txBox="1"/>
          <p:nvPr/>
        </p:nvSpPr>
        <p:spPr>
          <a:xfrm>
            <a:off x="14914059" y="3075564"/>
            <a:ext cx="2652567" cy="523220"/>
          </a:xfrm>
          <a:prstGeom prst="rect">
            <a:avLst/>
          </a:prstGeom>
          <a:solidFill>
            <a:schemeClr val="accent1"/>
          </a:solidFill>
          <a:ln>
            <a:solidFill>
              <a:schemeClr val="tx1">
                <a:lumMod val="20000"/>
                <a:lumOff val="80000"/>
              </a:schemeClr>
            </a:solidFill>
          </a:ln>
        </p:spPr>
        <p:txBody>
          <a:bodyPr wrap="square" rtlCol="0">
            <a:spAutoFit/>
          </a:bodyPr>
          <a:lstStyle>
            <a:defPPr marR="0" lvl="0" algn="l" rtl="0">
              <a:lnSpc>
                <a:spcPct val="100000"/>
              </a:lnSpc>
              <a:spcBef>
                <a:spcPts val="0"/>
              </a:spcBef>
              <a:spcAft>
                <a:spcPts val="0"/>
              </a:spcAft>
              <a:defRPr/>
            </a:defPPr>
            <a:lvl1pPr algn="ctr">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D7EFE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Static Maps</a:t>
            </a:r>
          </a:p>
        </p:txBody>
      </p:sp>
      <p:sp>
        <p:nvSpPr>
          <p:cNvPr id="22" name="TextBox 21">
            <a:extLst>
              <a:ext uri="{FF2B5EF4-FFF2-40B4-BE49-F238E27FC236}">
                <a16:creationId xmlns:a16="http://schemas.microsoft.com/office/drawing/2014/main" id="{EFFF535E-2751-5395-F793-9C9E9ACAFD4D}"/>
              </a:ext>
            </a:extLst>
          </p:cNvPr>
          <p:cNvSpPr txBox="1"/>
          <p:nvPr/>
        </p:nvSpPr>
        <p:spPr>
          <a:xfrm>
            <a:off x="11875652" y="7901768"/>
            <a:ext cx="5952085" cy="523220"/>
          </a:xfrm>
          <a:prstGeom prst="rect">
            <a:avLst/>
          </a:prstGeom>
          <a:solidFill>
            <a:schemeClr val="accent1"/>
          </a:solidFill>
          <a:ln>
            <a:solidFill>
              <a:schemeClr val="tx1">
                <a:lumMod val="20000"/>
                <a:lumOff val="80000"/>
              </a:schemeClr>
            </a:solidFill>
          </a:ln>
        </p:spPr>
        <p:txBody>
          <a:bodyPr wrap="square" rtlCol="0">
            <a:spAutoFit/>
          </a:bodyPr>
          <a:lstStyle>
            <a:defPPr marR="0" lvl="0" algn="l" rtl="0">
              <a:lnSpc>
                <a:spcPct val="100000"/>
              </a:lnSpc>
              <a:spcBef>
                <a:spcPts val="0"/>
              </a:spcBef>
              <a:spcAft>
                <a:spcPts val="0"/>
              </a:spcAft>
              <a:defRPr/>
            </a:defPPr>
            <a:lvl1pPr algn="ctr">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D7EFE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Existing Conditions Slide Deck</a:t>
            </a:r>
          </a:p>
        </p:txBody>
      </p:sp>
      <p:sp>
        <p:nvSpPr>
          <p:cNvPr id="31" name="TextBox 30">
            <a:extLst>
              <a:ext uri="{FF2B5EF4-FFF2-40B4-BE49-F238E27FC236}">
                <a16:creationId xmlns:a16="http://schemas.microsoft.com/office/drawing/2014/main" id="{21124008-4438-4BF8-098A-1414CF67444A}"/>
              </a:ext>
            </a:extLst>
          </p:cNvPr>
          <p:cNvSpPr txBox="1"/>
          <p:nvPr/>
        </p:nvSpPr>
        <p:spPr>
          <a:xfrm>
            <a:off x="413336" y="3415918"/>
            <a:ext cx="4873039" cy="523220"/>
          </a:xfrm>
          <a:prstGeom prst="rect">
            <a:avLst/>
          </a:prstGeom>
          <a:solidFill>
            <a:schemeClr val="accent1"/>
          </a:solidFill>
          <a:ln>
            <a:solidFill>
              <a:schemeClr val="tx1">
                <a:lumMod val="20000"/>
                <a:lumOff val="8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D7EFE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Plans and Policy Review</a:t>
            </a:r>
          </a:p>
        </p:txBody>
      </p:sp>
    </p:spTree>
    <p:extLst>
      <p:ext uri="{BB962C8B-B14F-4D97-AF65-F5344CB8AC3E}">
        <p14:creationId xmlns:p14="http://schemas.microsoft.com/office/powerpoint/2010/main" val="3700408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BEC436FA-A019-60C6-D8E9-41BF1E1DE876}"/>
            </a:ext>
          </a:extLst>
        </p:cNvPr>
        <p:cNvGrpSpPr/>
        <p:nvPr/>
      </p:nvGrpSpPr>
      <p:grpSpPr>
        <a:xfrm>
          <a:off x="0" y="0"/>
          <a:ext cx="0" cy="0"/>
          <a:chOff x="0" y="0"/>
          <a:chExt cx="0" cy="0"/>
        </a:xfrm>
      </p:grpSpPr>
      <p:sp>
        <p:nvSpPr>
          <p:cNvPr id="162" name="Google Shape;162;p19">
            <a:extLst>
              <a:ext uri="{FF2B5EF4-FFF2-40B4-BE49-F238E27FC236}">
                <a16:creationId xmlns:a16="http://schemas.microsoft.com/office/drawing/2014/main" id="{44C6D9AA-09D7-9FFA-AD89-FB93B1B671A4}"/>
              </a:ext>
            </a:extLst>
          </p:cNvPr>
          <p:cNvSpPr txBox="1">
            <a:spLocks noGrp="1"/>
          </p:cNvSpPr>
          <p:nvPr>
            <p:ph type="title"/>
          </p:nvPr>
        </p:nvSpPr>
        <p:spPr>
          <a:xfrm>
            <a:off x="1336196" y="668875"/>
            <a:ext cx="15023100" cy="1145400"/>
          </a:xfrm>
          <a:prstGeom prst="rect">
            <a:avLst/>
          </a:prstGeom>
        </p:spPr>
        <p:txBody>
          <a:bodyPr spcFirstLastPara="1" wrap="square" lIns="182850" tIns="182850" rIns="182850" bIns="182850" anchor="t" anchorCtr="0">
            <a:noAutofit/>
          </a:bodyPr>
          <a:lstStyle/>
          <a:p>
            <a:pPr lvl="0"/>
            <a:r>
              <a:rPr lang="en-US" sz="5400"/>
              <a:t>Engagement Approach</a:t>
            </a:r>
            <a:br>
              <a:rPr lang="en-US" sz="5400"/>
            </a:br>
            <a:endParaRPr sz="5400" i="1"/>
          </a:p>
        </p:txBody>
      </p:sp>
      <p:sp>
        <p:nvSpPr>
          <p:cNvPr id="166" name="Google Shape;166;p19">
            <a:extLst>
              <a:ext uri="{FF2B5EF4-FFF2-40B4-BE49-F238E27FC236}">
                <a16:creationId xmlns:a16="http://schemas.microsoft.com/office/drawing/2014/main" id="{4C681F54-2B59-A0A2-4D71-40C19ECE4A1E}"/>
              </a:ext>
            </a:extLst>
          </p:cNvPr>
          <p:cNvSpPr txBox="1">
            <a:spLocks noGrp="1"/>
          </p:cNvSpPr>
          <p:nvPr>
            <p:ph type="body" idx="1"/>
          </p:nvPr>
        </p:nvSpPr>
        <p:spPr>
          <a:xfrm>
            <a:off x="1392788" y="3557350"/>
            <a:ext cx="4374600" cy="2052875"/>
          </a:xfrm>
          <a:prstGeom prst="rect">
            <a:avLst/>
          </a:prstGeom>
        </p:spPr>
        <p:txBody>
          <a:bodyPr spcFirstLastPara="1" wrap="square" lIns="0" tIns="91425" rIns="91425" bIns="91425" anchor="t" anchorCtr="0">
            <a:noAutofit/>
          </a:bodyPr>
          <a:lstStyle/>
          <a:p>
            <a:pPr marL="0" indent="0">
              <a:buNone/>
            </a:pPr>
            <a:r>
              <a:rPr lang="en-US" sz="3000" b="1">
                <a:solidFill>
                  <a:schemeClr val="accent2"/>
                </a:solidFill>
              </a:rPr>
              <a:t>Phase 1: </a:t>
            </a:r>
            <a:r>
              <a:rPr lang="en-US" sz="3000"/>
              <a:t>Introduce plan and confirm travel needs</a:t>
            </a:r>
          </a:p>
        </p:txBody>
      </p:sp>
      <p:sp>
        <p:nvSpPr>
          <p:cNvPr id="164" name="Google Shape;164;p19">
            <a:extLst>
              <a:ext uri="{FF2B5EF4-FFF2-40B4-BE49-F238E27FC236}">
                <a16:creationId xmlns:a16="http://schemas.microsoft.com/office/drawing/2014/main" id="{E01643D2-FCBD-F17C-4F4D-2E65CD2AE616}"/>
              </a:ext>
            </a:extLst>
          </p:cNvPr>
          <p:cNvSpPr txBox="1">
            <a:spLocks noGrp="1"/>
          </p:cNvSpPr>
          <p:nvPr>
            <p:ph type="sldNum" idx="12"/>
          </p:nvPr>
        </p:nvSpPr>
        <p:spPr>
          <a:prstGeom prst="rect">
            <a:avLst/>
          </a:prstGeom>
        </p:spPr>
        <p:txBody>
          <a:bodyPr spcFirstLastPara="1" wrap="square" lIns="182850" tIns="182850" rIns="182850" bIns="182850" anchor="ctr" anchorCtr="0">
            <a:norm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000" b="0" i="0" u="none" strike="sng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2000" b="0" i="0" u="none" strike="sngStrike" kern="0" cap="none" spc="0" normalizeH="0" baseline="0" noProof="0">
              <a:ln>
                <a:noFill/>
              </a:ln>
              <a:solidFill>
                <a:srgbClr val="FFFFFF"/>
              </a:solidFill>
              <a:effectLst/>
              <a:uLnTx/>
              <a:uFillTx/>
              <a:latin typeface="Arial"/>
              <a:cs typeface="Arial"/>
              <a:sym typeface="Arial"/>
            </a:endParaRPr>
          </a:p>
        </p:txBody>
      </p:sp>
      <p:sp>
        <p:nvSpPr>
          <p:cNvPr id="165" name="Google Shape;165;p19">
            <a:extLst>
              <a:ext uri="{FF2B5EF4-FFF2-40B4-BE49-F238E27FC236}">
                <a16:creationId xmlns:a16="http://schemas.microsoft.com/office/drawing/2014/main" id="{D6E21356-22FB-CBBE-5000-9C277F210F10}"/>
              </a:ext>
            </a:extLst>
          </p:cNvPr>
          <p:cNvSpPr txBox="1">
            <a:spLocks noGrp="1"/>
          </p:cNvSpPr>
          <p:nvPr>
            <p:ph type="sldNum" idx="2"/>
          </p:nvPr>
        </p:nvSpPr>
        <p:spPr>
          <a:prstGeom prst="rect">
            <a:avLst/>
          </a:prstGeom>
        </p:spPr>
        <p:txBody>
          <a:bodyPr spcFirstLastPara="1" wrap="square" lIns="0"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400" b="1" i="1" u="none" strike="noStrike" kern="0" cap="none" spc="0" normalizeH="0" baseline="0" noProof="0">
                <a:ln>
                  <a:noFill/>
                </a:ln>
                <a:solidFill>
                  <a:srgbClr val="30542E"/>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2400" b="1" i="1" u="none" strike="noStrike" kern="0" cap="none" spc="0" normalizeH="0" baseline="0" noProof="0">
              <a:ln>
                <a:noFill/>
              </a:ln>
              <a:solidFill>
                <a:srgbClr val="30542E"/>
              </a:solidFill>
              <a:effectLst/>
              <a:uLnTx/>
              <a:uFillTx/>
              <a:latin typeface="Open Sans"/>
              <a:ea typeface="Open Sans"/>
              <a:cs typeface="Open Sans"/>
              <a:sym typeface="Open Sans"/>
            </a:endParaRPr>
          </a:p>
        </p:txBody>
      </p:sp>
      <p:sp>
        <p:nvSpPr>
          <p:cNvPr id="8" name="TextBox 7">
            <a:extLst>
              <a:ext uri="{FF2B5EF4-FFF2-40B4-BE49-F238E27FC236}">
                <a16:creationId xmlns:a16="http://schemas.microsoft.com/office/drawing/2014/main" id="{C1910C64-9D3E-E41D-2758-DF3337A59D24}"/>
              </a:ext>
            </a:extLst>
          </p:cNvPr>
          <p:cNvSpPr txBox="1"/>
          <p:nvPr/>
        </p:nvSpPr>
        <p:spPr>
          <a:xfrm>
            <a:off x="6827207" y="3557350"/>
            <a:ext cx="4929701" cy="1651671"/>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4C4C4E"/>
              </a:buClr>
              <a:buSzPts val="3600"/>
              <a:buFont typeface="Open Sans"/>
              <a:buNone/>
              <a:tabLst/>
              <a:defRPr/>
            </a:pPr>
            <a:r>
              <a:rPr kumimoji="0" lang="en-US" sz="3000" b="1" i="0" u="none" strike="noStrike" kern="0" cap="none" spc="0" normalizeH="0" baseline="0" noProof="0">
                <a:ln>
                  <a:noFill/>
                </a:ln>
                <a:solidFill>
                  <a:srgbClr val="88D0BD"/>
                </a:solidFill>
                <a:effectLst/>
                <a:uLnTx/>
                <a:uFillTx/>
                <a:latin typeface="Open Sans"/>
                <a:ea typeface="Open Sans"/>
                <a:cs typeface="Open Sans"/>
                <a:sym typeface="Open Sans"/>
              </a:rPr>
              <a:t>Phase 2: </a:t>
            </a:r>
            <a:r>
              <a:rPr kumimoji="0" lang="en-US" sz="3000" b="0" i="0" u="none" strike="noStrike" kern="0" cap="none" spc="0" normalizeH="0" baseline="0" noProof="0">
                <a:ln>
                  <a:noFill/>
                </a:ln>
                <a:solidFill>
                  <a:srgbClr val="4C4C4E"/>
                </a:solidFill>
                <a:effectLst/>
                <a:uLnTx/>
                <a:uFillTx/>
                <a:latin typeface="Open Sans"/>
                <a:ea typeface="Open Sans"/>
                <a:cs typeface="Open Sans"/>
                <a:sym typeface="Open Sans"/>
              </a:rPr>
              <a:t>Gather input on recommendations and priority locations</a:t>
            </a:r>
          </a:p>
        </p:txBody>
      </p:sp>
      <p:sp>
        <p:nvSpPr>
          <p:cNvPr id="12" name="TextBox 11">
            <a:extLst>
              <a:ext uri="{FF2B5EF4-FFF2-40B4-BE49-F238E27FC236}">
                <a16:creationId xmlns:a16="http://schemas.microsoft.com/office/drawing/2014/main" id="{8918C930-03B4-B68E-C6A1-6AF523899E41}"/>
              </a:ext>
            </a:extLst>
          </p:cNvPr>
          <p:cNvSpPr txBox="1"/>
          <p:nvPr/>
        </p:nvSpPr>
        <p:spPr>
          <a:xfrm>
            <a:off x="12921779" y="3557350"/>
            <a:ext cx="4374600" cy="112075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4C4C4E"/>
              </a:buClr>
              <a:buSzPts val="3600"/>
              <a:buFont typeface="Open Sans"/>
              <a:buNone/>
              <a:tabLst/>
              <a:defRPr/>
            </a:pPr>
            <a:r>
              <a:rPr kumimoji="0" lang="en-US" sz="3000" b="1" i="0" u="none" strike="noStrike" kern="0" cap="none" spc="0" normalizeH="0" baseline="0" noProof="0">
                <a:ln>
                  <a:noFill/>
                </a:ln>
                <a:solidFill>
                  <a:srgbClr val="88D0BD"/>
                </a:solidFill>
                <a:effectLst/>
                <a:uLnTx/>
                <a:uFillTx/>
                <a:latin typeface="Open Sans"/>
                <a:ea typeface="Open Sans"/>
                <a:cs typeface="Open Sans"/>
                <a:sym typeface="Open Sans"/>
              </a:rPr>
              <a:t>Phase 3: </a:t>
            </a:r>
            <a:r>
              <a:rPr kumimoji="0" lang="en-US" sz="3000" b="0" i="0" u="none" strike="noStrike" kern="0" cap="none" spc="0" normalizeH="0" baseline="0" noProof="0">
                <a:ln>
                  <a:noFill/>
                </a:ln>
                <a:solidFill>
                  <a:srgbClr val="4C4C4E"/>
                </a:solidFill>
                <a:effectLst/>
                <a:uLnTx/>
                <a:uFillTx/>
                <a:latin typeface="Open Sans"/>
                <a:ea typeface="Open Sans"/>
                <a:cs typeface="Open Sans"/>
                <a:sym typeface="Open Sans"/>
              </a:rPr>
              <a:t>Review draft plan</a:t>
            </a:r>
          </a:p>
        </p:txBody>
      </p:sp>
      <p:pic>
        <p:nvPicPr>
          <p:cNvPr id="14" name="Graphic 13" descr="Kiosk with solid fill">
            <a:extLst>
              <a:ext uri="{FF2B5EF4-FFF2-40B4-BE49-F238E27FC236}">
                <a16:creationId xmlns:a16="http://schemas.microsoft.com/office/drawing/2014/main" id="{FD9B01FE-3724-7759-5156-ABCDBBA81F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1053" y="5682525"/>
            <a:ext cx="1239003" cy="1239003"/>
          </a:xfrm>
          <a:prstGeom prst="rect">
            <a:avLst/>
          </a:prstGeom>
        </p:spPr>
      </p:pic>
      <p:pic>
        <p:nvPicPr>
          <p:cNvPr id="16" name="Graphic 15" descr="Online meeting with solid fill">
            <a:extLst>
              <a:ext uri="{FF2B5EF4-FFF2-40B4-BE49-F238E27FC236}">
                <a16:creationId xmlns:a16="http://schemas.microsoft.com/office/drawing/2014/main" id="{1F241F18-3AD1-E74E-92BD-D64303498A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06435" y="5744508"/>
            <a:ext cx="1239004" cy="1239004"/>
          </a:xfrm>
          <a:prstGeom prst="rect">
            <a:avLst/>
          </a:prstGeom>
        </p:spPr>
      </p:pic>
      <p:pic>
        <p:nvPicPr>
          <p:cNvPr id="18" name="Graphic 17" descr="Meeting with solid fill">
            <a:extLst>
              <a:ext uri="{FF2B5EF4-FFF2-40B4-BE49-F238E27FC236}">
                <a16:creationId xmlns:a16="http://schemas.microsoft.com/office/drawing/2014/main" id="{E8F3579B-9A8E-C9E2-3517-075846BE04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72183" y="5744508"/>
            <a:ext cx="1239004" cy="1239004"/>
          </a:xfrm>
          <a:prstGeom prst="rect">
            <a:avLst/>
          </a:prstGeom>
        </p:spPr>
      </p:pic>
      <p:pic>
        <p:nvPicPr>
          <p:cNvPr id="20" name="Graphic 19" descr="Internet with solid fill">
            <a:extLst>
              <a:ext uri="{FF2B5EF4-FFF2-40B4-BE49-F238E27FC236}">
                <a16:creationId xmlns:a16="http://schemas.microsoft.com/office/drawing/2014/main" id="{73678CA2-2D9B-C34E-7626-44CC8B98688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20820" y="5749470"/>
            <a:ext cx="1239004" cy="1239004"/>
          </a:xfrm>
          <a:prstGeom prst="rect">
            <a:avLst/>
          </a:prstGeom>
        </p:spPr>
      </p:pic>
      <p:sp>
        <p:nvSpPr>
          <p:cNvPr id="23" name="TextBox 22">
            <a:extLst>
              <a:ext uri="{FF2B5EF4-FFF2-40B4-BE49-F238E27FC236}">
                <a16:creationId xmlns:a16="http://schemas.microsoft.com/office/drawing/2014/main" id="{3C3D25A1-6465-36E3-2984-687E39B8B067}"/>
              </a:ext>
            </a:extLst>
          </p:cNvPr>
          <p:cNvSpPr txBox="1"/>
          <p:nvPr/>
        </p:nvSpPr>
        <p:spPr>
          <a:xfrm>
            <a:off x="1188183" y="6800884"/>
            <a:ext cx="140700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Committee Meeting</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4" name="TextBox 23">
            <a:extLst>
              <a:ext uri="{FF2B5EF4-FFF2-40B4-BE49-F238E27FC236}">
                <a16:creationId xmlns:a16="http://schemas.microsoft.com/office/drawing/2014/main" id="{B0287638-35F2-2830-D614-E71D3BC2895F}"/>
              </a:ext>
            </a:extLst>
          </p:cNvPr>
          <p:cNvSpPr txBox="1"/>
          <p:nvPr/>
        </p:nvSpPr>
        <p:spPr>
          <a:xfrm>
            <a:off x="2989741" y="6835859"/>
            <a:ext cx="207240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Stakeholder Meeting</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25" name="Graphic 24" descr="Meeting with solid fill">
            <a:extLst>
              <a:ext uri="{FF2B5EF4-FFF2-40B4-BE49-F238E27FC236}">
                <a16:creationId xmlns:a16="http://schemas.microsoft.com/office/drawing/2014/main" id="{AE9CCCC3-7BE1-3C70-9FB0-244ECEB55F1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17885" y="5749470"/>
            <a:ext cx="1239004" cy="1239004"/>
          </a:xfrm>
          <a:prstGeom prst="rect">
            <a:avLst/>
          </a:prstGeom>
        </p:spPr>
      </p:pic>
      <p:sp>
        <p:nvSpPr>
          <p:cNvPr id="26" name="TextBox 25">
            <a:extLst>
              <a:ext uri="{FF2B5EF4-FFF2-40B4-BE49-F238E27FC236}">
                <a16:creationId xmlns:a16="http://schemas.microsoft.com/office/drawing/2014/main" id="{2C789252-79F2-FDEF-28D9-3C9806084ACE}"/>
              </a:ext>
            </a:extLst>
          </p:cNvPr>
          <p:cNvSpPr txBox="1"/>
          <p:nvPr/>
        </p:nvSpPr>
        <p:spPr>
          <a:xfrm>
            <a:off x="8281936" y="6734178"/>
            <a:ext cx="140700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Focus Groups</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7" name="TextBox 26">
            <a:extLst>
              <a:ext uri="{FF2B5EF4-FFF2-40B4-BE49-F238E27FC236}">
                <a16:creationId xmlns:a16="http://schemas.microsoft.com/office/drawing/2014/main" id="{4F4B62ED-5E5D-E6EF-87CB-E1DB2804AFC0}"/>
              </a:ext>
            </a:extLst>
          </p:cNvPr>
          <p:cNvSpPr txBox="1"/>
          <p:nvPr/>
        </p:nvSpPr>
        <p:spPr>
          <a:xfrm>
            <a:off x="6575190" y="6783520"/>
            <a:ext cx="152283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Pop-Up Events</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8" name="TextBox 27">
            <a:extLst>
              <a:ext uri="{FF2B5EF4-FFF2-40B4-BE49-F238E27FC236}">
                <a16:creationId xmlns:a16="http://schemas.microsoft.com/office/drawing/2014/main" id="{8AAA6F1B-5C59-CE8C-4969-B5AB5352DF4E}"/>
              </a:ext>
            </a:extLst>
          </p:cNvPr>
          <p:cNvSpPr txBox="1"/>
          <p:nvPr/>
        </p:nvSpPr>
        <p:spPr>
          <a:xfrm>
            <a:off x="9946794" y="6783520"/>
            <a:ext cx="140700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Online and Paper Survey</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30" name="Graphic 29" descr="Meeting with solid fill">
            <a:extLst>
              <a:ext uri="{FF2B5EF4-FFF2-40B4-BE49-F238E27FC236}">
                <a16:creationId xmlns:a16="http://schemas.microsoft.com/office/drawing/2014/main" id="{180EB579-E81D-776A-92B1-84B18FE4E7A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919814" y="5744508"/>
            <a:ext cx="1239004" cy="1239004"/>
          </a:xfrm>
          <a:prstGeom prst="rect">
            <a:avLst/>
          </a:prstGeom>
        </p:spPr>
      </p:pic>
      <p:pic>
        <p:nvPicPr>
          <p:cNvPr id="31" name="Graphic 30" descr="Internet with solid fill">
            <a:extLst>
              <a:ext uri="{FF2B5EF4-FFF2-40B4-BE49-F238E27FC236}">
                <a16:creationId xmlns:a16="http://schemas.microsoft.com/office/drawing/2014/main" id="{8124AE38-889E-143D-ED3A-D06881A6ED0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929609" y="5744508"/>
            <a:ext cx="1239004" cy="1239004"/>
          </a:xfrm>
          <a:prstGeom prst="rect">
            <a:avLst/>
          </a:prstGeom>
        </p:spPr>
      </p:pic>
      <p:sp>
        <p:nvSpPr>
          <p:cNvPr id="32" name="TextBox 31">
            <a:extLst>
              <a:ext uri="{FF2B5EF4-FFF2-40B4-BE49-F238E27FC236}">
                <a16:creationId xmlns:a16="http://schemas.microsoft.com/office/drawing/2014/main" id="{1D122B1C-DA0F-5028-3970-B05AA963E5B0}"/>
              </a:ext>
            </a:extLst>
          </p:cNvPr>
          <p:cNvSpPr txBox="1"/>
          <p:nvPr/>
        </p:nvSpPr>
        <p:spPr>
          <a:xfrm>
            <a:off x="12835814" y="6800884"/>
            <a:ext cx="140700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Focus Groups</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34" name="TextBox 33">
            <a:extLst>
              <a:ext uri="{FF2B5EF4-FFF2-40B4-BE49-F238E27FC236}">
                <a16:creationId xmlns:a16="http://schemas.microsoft.com/office/drawing/2014/main" id="{C8507A1B-C855-FAC6-EA80-3AF8ACFCC769}"/>
              </a:ext>
            </a:extLst>
          </p:cNvPr>
          <p:cNvSpPr txBox="1"/>
          <p:nvPr/>
        </p:nvSpPr>
        <p:spPr>
          <a:xfrm>
            <a:off x="15801842" y="6751672"/>
            <a:ext cx="149453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Public Comment Period</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35" name="Graphic 34" descr="Meeting with solid fill">
            <a:extLst>
              <a:ext uri="{FF2B5EF4-FFF2-40B4-BE49-F238E27FC236}">
                <a16:creationId xmlns:a16="http://schemas.microsoft.com/office/drawing/2014/main" id="{82510655-B015-0E5C-8FF3-30D3477EFD4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434046" y="5695296"/>
            <a:ext cx="1239004" cy="1239004"/>
          </a:xfrm>
          <a:prstGeom prst="rect">
            <a:avLst/>
          </a:prstGeom>
        </p:spPr>
      </p:pic>
      <p:sp>
        <p:nvSpPr>
          <p:cNvPr id="36" name="TextBox 35">
            <a:extLst>
              <a:ext uri="{FF2B5EF4-FFF2-40B4-BE49-F238E27FC236}">
                <a16:creationId xmlns:a16="http://schemas.microsoft.com/office/drawing/2014/main" id="{455EBEF8-CBDC-2DA8-5355-EB1607582112}"/>
              </a:ext>
            </a:extLst>
          </p:cNvPr>
          <p:cNvSpPr txBox="1"/>
          <p:nvPr/>
        </p:nvSpPr>
        <p:spPr>
          <a:xfrm>
            <a:off x="14350046" y="6751672"/>
            <a:ext cx="140700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Committee Meetings</a:t>
            </a:r>
            <a:endParaRPr kumimoji="0" lang="en-US" sz="1800" b="0" i="1" u="none" strike="noStrike" kern="0" cap="none" spc="0" normalizeH="0" baseline="0" noProof="0">
              <a:ln>
                <a:noFill/>
              </a:ln>
              <a:solidFill>
                <a:srgbClr val="235A4B"/>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185018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C9A4E-8DDA-1DEB-5C3E-1B2C1F71CFB1}"/>
              </a:ext>
            </a:extLst>
          </p:cNvPr>
          <p:cNvSpPr>
            <a:spLocks noGrp="1"/>
          </p:cNvSpPr>
          <p:nvPr>
            <p:ph type="title"/>
          </p:nvPr>
        </p:nvSpPr>
        <p:spPr>
          <a:xfrm>
            <a:off x="1492799" y="838659"/>
            <a:ext cx="15023100" cy="1145400"/>
          </a:xfrm>
        </p:spPr>
        <p:txBody>
          <a:bodyPr/>
          <a:lstStyle/>
          <a:p>
            <a:r>
              <a:rPr lang="en-US"/>
              <a:t>Phase 1 is Completed</a:t>
            </a:r>
          </a:p>
        </p:txBody>
      </p:sp>
      <p:sp>
        <p:nvSpPr>
          <p:cNvPr id="4" name="Slide Number Placeholder 3">
            <a:extLst>
              <a:ext uri="{FF2B5EF4-FFF2-40B4-BE49-F238E27FC236}">
                <a16:creationId xmlns:a16="http://schemas.microsoft.com/office/drawing/2014/main" id="{CC16A15A-8BE3-388D-B316-26A6C9C1309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000" b="0" i="0" u="none" strike="sngStrike" kern="0" cap="none" spc="0" normalizeH="0" baseline="0" noProof="0" smtClean="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 sz="2000" b="0" i="0" u="none" strike="sngStrike" kern="0" cap="none" spc="0" normalizeH="0" baseline="0" noProof="0">
              <a:ln>
                <a:noFill/>
              </a:ln>
              <a:solidFill>
                <a:srgbClr val="FFFFFF"/>
              </a:solidFill>
              <a:effectLst/>
              <a:uLnTx/>
              <a:uFillTx/>
              <a:latin typeface="Arial"/>
              <a:cs typeface="Arial"/>
              <a:sym typeface="Arial"/>
            </a:endParaRPr>
          </a:p>
        </p:txBody>
      </p:sp>
      <p:sp>
        <p:nvSpPr>
          <p:cNvPr id="5" name="Slide Number Placeholder 4">
            <a:extLst>
              <a:ext uri="{FF2B5EF4-FFF2-40B4-BE49-F238E27FC236}">
                <a16:creationId xmlns:a16="http://schemas.microsoft.com/office/drawing/2014/main" id="{2DA2C584-3A7F-D33E-1E0B-F2CD3D42E651}"/>
              </a:ext>
            </a:extLst>
          </p:cNvPr>
          <p:cNvSpPr>
            <a:spLocks noGrp="1"/>
          </p:cNvSpPr>
          <p:nvPr>
            <p:ph type="sldNum" idx="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400" b="1" i="1" u="none" strike="noStrike" kern="0" cap="none" spc="0" normalizeH="0" baseline="0" noProof="0" smtClean="0">
                <a:ln>
                  <a:noFill/>
                </a:ln>
                <a:solidFill>
                  <a:srgbClr val="30542E"/>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 sz="2400" b="1" i="1" u="none" strike="noStrike" kern="0" cap="none" spc="0" normalizeH="0" baseline="0" noProof="0">
              <a:ln>
                <a:noFill/>
              </a:ln>
              <a:solidFill>
                <a:srgbClr val="30542E"/>
              </a:solidFill>
              <a:effectLst/>
              <a:uLnTx/>
              <a:uFillTx/>
              <a:latin typeface="Open Sans"/>
              <a:ea typeface="Open Sans"/>
              <a:cs typeface="Open Sans"/>
              <a:sym typeface="Open Sans"/>
            </a:endParaRPr>
          </a:p>
        </p:txBody>
      </p:sp>
      <p:sp>
        <p:nvSpPr>
          <p:cNvPr id="11" name="TextBox 10">
            <a:extLst>
              <a:ext uri="{FF2B5EF4-FFF2-40B4-BE49-F238E27FC236}">
                <a16:creationId xmlns:a16="http://schemas.microsoft.com/office/drawing/2014/main" id="{D259BC5E-2CDE-3FBE-DCEB-78B8D3DC2E38}"/>
              </a:ext>
            </a:extLst>
          </p:cNvPr>
          <p:cNvSpPr txBox="1"/>
          <p:nvPr/>
        </p:nvSpPr>
        <p:spPr>
          <a:xfrm>
            <a:off x="9772649" y="2358431"/>
            <a:ext cx="78494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1"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Hybrid stakeholder workshop on June 24</a:t>
            </a:r>
            <a:r>
              <a:rPr kumimoji="0" lang="en-US" sz="2400" b="1" i="1" u="none" strike="noStrike" kern="0" cap="none" spc="0" normalizeH="0" baseline="3000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th</a:t>
            </a:r>
            <a:r>
              <a:rPr kumimoji="0" lang="en-US" sz="2400" b="1" i="1"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in Salinas </a:t>
            </a:r>
          </a:p>
        </p:txBody>
      </p:sp>
      <p:sp>
        <p:nvSpPr>
          <p:cNvPr id="33" name="TextBox 32">
            <a:extLst>
              <a:ext uri="{FF2B5EF4-FFF2-40B4-BE49-F238E27FC236}">
                <a16:creationId xmlns:a16="http://schemas.microsoft.com/office/drawing/2014/main" id="{987F02AF-209A-6131-A07A-C1E5DB8BD5DA}"/>
              </a:ext>
            </a:extLst>
          </p:cNvPr>
          <p:cNvSpPr txBox="1"/>
          <p:nvPr/>
        </p:nvSpPr>
        <p:spPr>
          <a:xfrm>
            <a:off x="1492799" y="8318775"/>
            <a:ext cx="8279851" cy="461665"/>
          </a:xfrm>
          <a:prstGeom prst="rect">
            <a:avLst/>
          </a:prstGeom>
          <a:noFill/>
        </p:spPr>
        <p:txBody>
          <a:bodyPr wrap="square" rtlCol="0">
            <a:spAutoFit/>
          </a:bodyPr>
          <a:lstStyle>
            <a:defPPr marR="0" lvl="0" algn="l" rtl="0">
              <a:lnSpc>
                <a:spcPct val="100000"/>
              </a:lnSpc>
              <a:spcBef>
                <a:spcPts val="0"/>
              </a:spcBef>
              <a:spcAft>
                <a:spcPts val="0"/>
              </a:spcAft>
            </a:defPPr>
            <a:lvl1pPr>
              <a:defRPr sz="2400" b="1" i="1">
                <a:solidFill>
                  <a:srgbClr val="4C4C4E"/>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1"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Results from hybrid workshop is Greenfield on June 3rd</a:t>
            </a:r>
          </a:p>
        </p:txBody>
      </p:sp>
      <p:pic>
        <p:nvPicPr>
          <p:cNvPr id="6" name="Picture 5">
            <a:extLst>
              <a:ext uri="{FF2B5EF4-FFF2-40B4-BE49-F238E27FC236}">
                <a16:creationId xmlns:a16="http://schemas.microsoft.com/office/drawing/2014/main" id="{756DFCD9-0702-1B4F-341B-7704552CBE20}"/>
              </a:ext>
            </a:extLst>
          </p:cNvPr>
          <p:cNvPicPr>
            <a:picLocks noChangeAspect="1"/>
          </p:cNvPicPr>
          <p:nvPr/>
        </p:nvPicPr>
        <p:blipFill>
          <a:blip r:embed="rId2"/>
          <a:stretch>
            <a:fillRect/>
          </a:stretch>
        </p:blipFill>
        <p:spPr>
          <a:xfrm>
            <a:off x="9772650" y="2893362"/>
            <a:ext cx="7849437" cy="5887078"/>
          </a:xfrm>
          <a:prstGeom prst="rect">
            <a:avLst/>
          </a:prstGeom>
        </p:spPr>
      </p:pic>
      <p:pic>
        <p:nvPicPr>
          <p:cNvPr id="14" name="Picture 13">
            <a:extLst>
              <a:ext uri="{FF2B5EF4-FFF2-40B4-BE49-F238E27FC236}">
                <a16:creationId xmlns:a16="http://schemas.microsoft.com/office/drawing/2014/main" id="{FAB6D3BB-FA10-1E0F-3AC0-16A2DCB173A9}"/>
              </a:ext>
            </a:extLst>
          </p:cNvPr>
          <p:cNvPicPr>
            <a:picLocks noChangeAspect="1"/>
          </p:cNvPicPr>
          <p:nvPr/>
        </p:nvPicPr>
        <p:blipFill>
          <a:blip r:embed="rId3"/>
          <a:stretch>
            <a:fillRect/>
          </a:stretch>
        </p:blipFill>
        <p:spPr>
          <a:xfrm>
            <a:off x="547337" y="2589263"/>
            <a:ext cx="8596663" cy="4195626"/>
          </a:xfrm>
          <a:prstGeom prst="rect">
            <a:avLst/>
          </a:prstGeom>
        </p:spPr>
      </p:pic>
      <p:pic>
        <p:nvPicPr>
          <p:cNvPr id="32" name="Picture 31">
            <a:extLst>
              <a:ext uri="{FF2B5EF4-FFF2-40B4-BE49-F238E27FC236}">
                <a16:creationId xmlns:a16="http://schemas.microsoft.com/office/drawing/2014/main" id="{CAEB11E1-A531-DE8A-20B2-07C144FE7DD7}"/>
              </a:ext>
            </a:extLst>
          </p:cNvPr>
          <p:cNvPicPr>
            <a:picLocks noChangeAspect="1"/>
          </p:cNvPicPr>
          <p:nvPr/>
        </p:nvPicPr>
        <p:blipFill>
          <a:blip r:embed="rId4"/>
          <a:srcRect t="30307" b="2325"/>
          <a:stretch>
            <a:fillRect/>
          </a:stretch>
        </p:blipFill>
        <p:spPr>
          <a:xfrm>
            <a:off x="1492800" y="5372099"/>
            <a:ext cx="8279851" cy="2946675"/>
          </a:xfrm>
          <a:prstGeom prst="rect">
            <a:avLst/>
          </a:prstGeom>
        </p:spPr>
      </p:pic>
    </p:spTree>
    <p:extLst>
      <p:ext uri="{BB962C8B-B14F-4D97-AF65-F5344CB8AC3E}">
        <p14:creationId xmlns:p14="http://schemas.microsoft.com/office/powerpoint/2010/main" val="223400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B4CB5-FE14-F0F9-232E-360FAA952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955E20-9DB8-0FF2-E4E5-6F2EC64DA4F6}"/>
              </a:ext>
            </a:extLst>
          </p:cNvPr>
          <p:cNvSpPr>
            <a:spLocks noGrp="1"/>
          </p:cNvSpPr>
          <p:nvPr>
            <p:ph type="title"/>
          </p:nvPr>
        </p:nvSpPr>
        <p:spPr>
          <a:xfrm>
            <a:off x="1492799" y="838659"/>
            <a:ext cx="15023100" cy="1145400"/>
          </a:xfrm>
        </p:spPr>
        <p:txBody>
          <a:bodyPr/>
          <a:lstStyle/>
          <a:p>
            <a:r>
              <a:rPr lang="en-US"/>
              <a:t>Phase 1 Feedback</a:t>
            </a:r>
          </a:p>
        </p:txBody>
      </p:sp>
      <p:sp>
        <p:nvSpPr>
          <p:cNvPr id="4" name="Slide Number Placeholder 3">
            <a:extLst>
              <a:ext uri="{FF2B5EF4-FFF2-40B4-BE49-F238E27FC236}">
                <a16:creationId xmlns:a16="http://schemas.microsoft.com/office/drawing/2014/main" id="{02ABE6B0-5BE0-4143-869E-05BF9E1FF0C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000" b="0" i="0" u="none" strike="sngStrike" kern="0" cap="none" spc="0" normalizeH="0" baseline="0" noProof="0" smtClean="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 sz="2000" b="0" i="0" u="none" strike="sngStrike" kern="0" cap="none" spc="0" normalizeH="0" baseline="0" noProof="0">
              <a:ln>
                <a:noFill/>
              </a:ln>
              <a:solidFill>
                <a:srgbClr val="FFFFFF"/>
              </a:solidFill>
              <a:effectLst/>
              <a:uLnTx/>
              <a:uFillTx/>
              <a:latin typeface="Arial"/>
              <a:cs typeface="Arial"/>
              <a:sym typeface="Arial"/>
            </a:endParaRPr>
          </a:p>
        </p:txBody>
      </p:sp>
      <p:sp>
        <p:nvSpPr>
          <p:cNvPr id="5" name="Slide Number Placeholder 4">
            <a:extLst>
              <a:ext uri="{FF2B5EF4-FFF2-40B4-BE49-F238E27FC236}">
                <a16:creationId xmlns:a16="http://schemas.microsoft.com/office/drawing/2014/main" id="{B89C2E2C-2CE7-D13E-CD85-A0208E07E7A8}"/>
              </a:ext>
            </a:extLst>
          </p:cNvPr>
          <p:cNvSpPr>
            <a:spLocks noGrp="1"/>
          </p:cNvSpPr>
          <p:nvPr>
            <p:ph type="sldNum" idx="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2400" b="1" i="1" u="none" strike="noStrike" kern="0" cap="none" spc="0" normalizeH="0" baseline="0" noProof="0" smtClean="0">
                <a:ln>
                  <a:noFill/>
                </a:ln>
                <a:solidFill>
                  <a:srgbClr val="30542E"/>
                </a:solidFill>
                <a:effectLst/>
                <a:uLnTx/>
                <a:uFillTx/>
                <a:latin typeface="Open Sans"/>
                <a:ea typeface="Open Sans"/>
                <a:cs typeface="Open Sans"/>
                <a:sym typeface="Open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 sz="2400" b="1" i="1" u="none" strike="noStrike" kern="0" cap="none" spc="0" normalizeH="0" baseline="0" noProof="0">
              <a:ln>
                <a:noFill/>
              </a:ln>
              <a:solidFill>
                <a:srgbClr val="30542E"/>
              </a:solidFill>
              <a:effectLst/>
              <a:uLnTx/>
              <a:uFillTx/>
              <a:latin typeface="Open Sans"/>
              <a:ea typeface="Open Sans"/>
              <a:cs typeface="Open Sans"/>
              <a:sym typeface="Open Sans"/>
            </a:endParaRPr>
          </a:p>
        </p:txBody>
      </p:sp>
      <p:sp>
        <p:nvSpPr>
          <p:cNvPr id="7" name="TextBox 6">
            <a:extLst>
              <a:ext uri="{FF2B5EF4-FFF2-40B4-BE49-F238E27FC236}">
                <a16:creationId xmlns:a16="http://schemas.microsoft.com/office/drawing/2014/main" id="{A2A8BA1F-C7F3-B278-137B-7CDCEC1461F0}"/>
              </a:ext>
            </a:extLst>
          </p:cNvPr>
          <p:cNvSpPr txBox="1"/>
          <p:nvPr/>
        </p:nvSpPr>
        <p:spPr>
          <a:xfrm>
            <a:off x="1492799" y="2672197"/>
            <a:ext cx="15240592" cy="5184240"/>
          </a:xfrm>
          <a:prstGeom prst="rect">
            <a:avLst/>
          </a:prstGeom>
          <a:noFill/>
        </p:spPr>
        <p:txBody>
          <a:bodyPr wrap="square" rtlCol="0">
            <a:spAutoFit/>
          </a:bodyPr>
          <a:lstStyle/>
          <a:p>
            <a:pPr marL="457200" marR="0" lvl="0" indent="-45720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The community values </a:t>
            </a:r>
            <a:r>
              <a:rPr kumimoji="0" lang="en-US" sz="3200" b="1" i="0" u="none" strike="noStrike" kern="0" cap="none" spc="0" normalizeH="0" baseline="0" noProof="0">
                <a:ln>
                  <a:noFill/>
                </a:ln>
                <a:solidFill>
                  <a:srgbClr val="2A846D"/>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safety, connectivity, and accessibility</a:t>
            </a:r>
          </a:p>
          <a:p>
            <a:pPr marL="457200" marR="0" lvl="0" indent="-45720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People enjoy walking and biking on </a:t>
            </a:r>
            <a:r>
              <a:rPr kumimoji="0" lang="en-US" sz="3200" b="1" i="0" u="none" strike="noStrike" kern="0" cap="none" spc="0" normalizeH="0" baseline="0" noProof="0">
                <a:ln>
                  <a:noFill/>
                </a:ln>
                <a:solidFill>
                  <a:srgbClr val="2A846D"/>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trails</a:t>
            </a: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in the county</a:t>
            </a:r>
          </a:p>
          <a:p>
            <a:pPr marL="457200" marR="0" lvl="0" indent="-45720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People feel uncomfortable when there isn’t enough </a:t>
            </a:r>
            <a:r>
              <a:rPr kumimoji="0" lang="en-US" sz="3200" b="1" i="0" u="none" strike="noStrike" kern="0" cap="none" spc="0" normalizeH="0" baseline="0" noProof="0">
                <a:ln>
                  <a:noFill/>
                </a:ln>
                <a:solidFill>
                  <a:srgbClr val="2A846D"/>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separation between them and the cars</a:t>
            </a: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especially when they are going fast</a:t>
            </a:r>
          </a:p>
          <a:p>
            <a:pPr marL="457200" marR="0" lvl="0" indent="-45720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People want </a:t>
            </a:r>
            <a:r>
              <a:rPr kumimoji="0" lang="en-US" sz="3200" b="1" i="0" u="none" strike="noStrike" kern="0" cap="none" spc="0" normalizeH="0" baseline="0" noProof="0">
                <a:ln>
                  <a:noFill/>
                </a:ln>
                <a:solidFill>
                  <a:srgbClr val="2A846D"/>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more sidewalks/crosswalks </a:t>
            </a: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and </a:t>
            </a:r>
            <a:r>
              <a:rPr kumimoji="0" lang="en-US" sz="3200" b="1" i="0" u="none" strike="noStrike" kern="0" cap="none" spc="0" normalizeH="0" baseline="0" noProof="0">
                <a:ln>
                  <a:noFill/>
                </a:ln>
                <a:solidFill>
                  <a:srgbClr val="2A846D"/>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safer intersections</a:t>
            </a:r>
          </a:p>
          <a:p>
            <a:pPr marL="457200" marR="0" lvl="0" indent="-45720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3200" b="0" i="0" u="none" strike="noStrike" kern="0" cap="none" spc="0" normalizeH="0" baseline="0" noProof="0">
                <a:ln>
                  <a:noFill/>
                </a:ln>
                <a:solidFill>
                  <a:srgbClr val="4C4C4E"/>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People want more active transportation </a:t>
            </a:r>
            <a:r>
              <a:rPr kumimoji="0" lang="en-US" sz="3200" b="1" i="0" u="none" strike="noStrike" kern="0" cap="none" spc="0" normalizeH="0" baseline="0" noProof="0">
                <a:ln>
                  <a:noFill/>
                </a:ln>
                <a:solidFill>
                  <a:srgbClr val="2A846D"/>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connections to access, shopping centers/for daily errands, community centers, and downtowns</a:t>
            </a:r>
          </a:p>
        </p:txBody>
      </p:sp>
    </p:spTree>
    <p:extLst>
      <p:ext uri="{BB962C8B-B14F-4D97-AF65-F5344CB8AC3E}">
        <p14:creationId xmlns:p14="http://schemas.microsoft.com/office/powerpoint/2010/main" val="1572936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39531-253A-1027-22F2-43F85BD9D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94EA4D-D028-E7F6-52EA-E5F3F353D5DB}"/>
              </a:ext>
            </a:extLst>
          </p:cNvPr>
          <p:cNvSpPr>
            <a:spLocks noGrp="1"/>
          </p:cNvSpPr>
          <p:nvPr>
            <p:ph type="title"/>
          </p:nvPr>
        </p:nvSpPr>
        <p:spPr>
          <a:xfrm>
            <a:off x="1492799" y="838659"/>
            <a:ext cx="15023100" cy="1145400"/>
          </a:xfrm>
        </p:spPr>
        <p:txBody>
          <a:bodyPr/>
          <a:lstStyle/>
          <a:p>
            <a:r>
              <a:rPr lang="en-US"/>
              <a:t>Looking to Phase 2</a:t>
            </a:r>
          </a:p>
        </p:txBody>
      </p:sp>
      <p:sp>
        <p:nvSpPr>
          <p:cNvPr id="4" name="Slide Number Placeholder 3">
            <a:extLst>
              <a:ext uri="{FF2B5EF4-FFF2-40B4-BE49-F238E27FC236}">
                <a16:creationId xmlns:a16="http://schemas.microsoft.com/office/drawing/2014/main" id="{3B77EBCE-C42E-AA11-B535-1BF4F07F361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5" name="Slide Number Placeholder 4">
            <a:extLst>
              <a:ext uri="{FF2B5EF4-FFF2-40B4-BE49-F238E27FC236}">
                <a16:creationId xmlns:a16="http://schemas.microsoft.com/office/drawing/2014/main" id="{7BC2A066-3648-A648-81F4-4E7A80DA4A61}"/>
              </a:ext>
            </a:extLst>
          </p:cNvPr>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7" name="TextBox 6">
            <a:extLst>
              <a:ext uri="{FF2B5EF4-FFF2-40B4-BE49-F238E27FC236}">
                <a16:creationId xmlns:a16="http://schemas.microsoft.com/office/drawing/2014/main" id="{5EF4AA3A-A540-A17A-260E-CB93CCEDC5AA}"/>
              </a:ext>
            </a:extLst>
          </p:cNvPr>
          <p:cNvSpPr txBox="1"/>
          <p:nvPr/>
        </p:nvSpPr>
        <p:spPr>
          <a:xfrm>
            <a:off x="1492799" y="2397877"/>
            <a:ext cx="15240592" cy="6384568"/>
          </a:xfrm>
          <a:prstGeom prst="rect">
            <a:avLst/>
          </a:prstGeom>
          <a:noFill/>
        </p:spPr>
        <p:txBody>
          <a:bodyPr wrap="square" rtlCol="0">
            <a:spAutoFit/>
          </a:bodyPr>
          <a:lstStyle/>
          <a:p>
            <a:pPr>
              <a:lnSpc>
                <a:spcPct val="150000"/>
              </a:lnSpc>
            </a:pPr>
            <a:r>
              <a:rPr lang="en-US" sz="3200" b="1">
                <a:solidFill>
                  <a:schemeClr val="accent1"/>
                </a:solidFill>
                <a:latin typeface="Open Sans" panose="020B0606030504020204" pitchFamily="34" charset="0"/>
                <a:ea typeface="Open Sans" panose="020B0606030504020204" pitchFamily="34" charset="0"/>
                <a:cs typeface="Open Sans" panose="020B0606030504020204" pitchFamily="34" charset="0"/>
              </a:rPr>
              <a:t>Pop-up Events (September 26 – November 14)</a:t>
            </a:r>
          </a:p>
          <a:p>
            <a:pPr marL="457200" indent="-457200">
              <a:lnSpc>
                <a:spcPct val="150000"/>
              </a:lnSpc>
              <a:buFont typeface="Arial" panose="020B0604020202020204" pitchFamily="34" charset="0"/>
              <a:buChar char="•"/>
            </a:pPr>
            <a:r>
              <a:rPr lang="en-US" sz="3200">
                <a:solidFill>
                  <a:srgbClr val="4C4C4E"/>
                </a:solidFill>
                <a:latin typeface="Open Sans" panose="020B0606030504020204" pitchFamily="34" charset="0"/>
                <a:ea typeface="Open Sans" panose="020B0606030504020204" pitchFamily="34" charset="0"/>
                <a:cs typeface="Open Sans" panose="020B0606030504020204" pitchFamily="34" charset="0"/>
              </a:rPr>
              <a:t>Tabling at a community event</a:t>
            </a:r>
          </a:p>
          <a:p>
            <a:pPr marL="457200" indent="-457200">
              <a:lnSpc>
                <a:spcPct val="150000"/>
              </a:lnSpc>
              <a:buFont typeface="Arial" panose="020B0604020202020204" pitchFamily="34" charset="0"/>
              <a:buChar char="•"/>
            </a:pPr>
            <a:r>
              <a:rPr lang="en-US" sz="3200">
                <a:solidFill>
                  <a:srgbClr val="4C4C4E"/>
                </a:solidFill>
                <a:latin typeface="Open Sans" panose="020B0606030504020204" pitchFamily="34" charset="0"/>
                <a:ea typeface="Open Sans" panose="020B0606030504020204" pitchFamily="34" charset="0"/>
                <a:cs typeface="Open Sans" panose="020B0606030504020204" pitchFamily="34" charset="0"/>
              </a:rPr>
              <a:t>One event in each jurisdiction and two in the County</a:t>
            </a:r>
          </a:p>
          <a:p>
            <a:pPr marL="457200" indent="-457200">
              <a:lnSpc>
                <a:spcPct val="150000"/>
              </a:lnSpc>
              <a:buFont typeface="Arial" panose="020B0604020202020204" pitchFamily="34" charset="0"/>
              <a:buChar char="•"/>
            </a:pPr>
            <a:r>
              <a:rPr lang="en-US" sz="3200">
                <a:solidFill>
                  <a:srgbClr val="4C4C4E"/>
                </a:solidFill>
                <a:latin typeface="Open Sans" panose="020B0606030504020204" pitchFamily="34" charset="0"/>
                <a:ea typeface="Open Sans" panose="020B0606030504020204" pitchFamily="34" charset="0"/>
                <a:cs typeface="Open Sans" panose="020B0606030504020204" pitchFamily="34" charset="0"/>
              </a:rPr>
              <a:t>Collect input validating analysis, identifying priority locations, and </a:t>
            </a:r>
          </a:p>
          <a:p>
            <a:pPr>
              <a:lnSpc>
                <a:spcPct val="150000"/>
              </a:lnSpc>
            </a:pPr>
            <a:endParaRPr lang="en-US" sz="1600">
              <a:solidFill>
                <a:srgbClr val="4C4C4E"/>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en-US" sz="3200" b="1">
                <a:solidFill>
                  <a:schemeClr val="accent1"/>
                </a:solidFill>
                <a:latin typeface="Open Sans" panose="020B0606030504020204" pitchFamily="34" charset="0"/>
                <a:ea typeface="Open Sans" panose="020B0606030504020204" pitchFamily="34" charset="0"/>
                <a:cs typeface="Open Sans" panose="020B0606030504020204" pitchFamily="34" charset="0"/>
              </a:rPr>
              <a:t>Focus Groups (October 12 – December 4)</a:t>
            </a:r>
          </a:p>
          <a:p>
            <a:pPr marL="457200" indent="-457200">
              <a:lnSpc>
                <a:spcPct val="150000"/>
              </a:lnSpc>
              <a:buFont typeface="Arial" panose="020B0604020202020204" pitchFamily="34" charset="0"/>
              <a:buChar char="•"/>
            </a:pPr>
            <a:r>
              <a:rPr lang="en-US" sz="3200">
                <a:solidFill>
                  <a:srgbClr val="4C4C4E"/>
                </a:solidFill>
                <a:latin typeface="Open Sans" panose="020B0606030504020204" pitchFamily="34" charset="0"/>
                <a:ea typeface="Open Sans" panose="020B0606030504020204" pitchFamily="34" charset="0"/>
                <a:cs typeface="Open Sans" panose="020B0606030504020204" pitchFamily="34" charset="0"/>
              </a:rPr>
              <a:t>One focus group in each jurisdiction and two in the County</a:t>
            </a:r>
          </a:p>
          <a:p>
            <a:pPr marL="457200" indent="-457200">
              <a:lnSpc>
                <a:spcPct val="150000"/>
              </a:lnSpc>
              <a:buFont typeface="Arial" panose="020B0604020202020204" pitchFamily="34" charset="0"/>
              <a:buChar char="•"/>
            </a:pPr>
            <a:r>
              <a:rPr lang="en-US" sz="3200">
                <a:solidFill>
                  <a:srgbClr val="4C4C4E"/>
                </a:solidFill>
                <a:latin typeface="Open Sans" panose="020B0606030504020204" pitchFamily="34" charset="0"/>
                <a:ea typeface="Open Sans" panose="020B0606030504020204" pitchFamily="34" charset="0"/>
                <a:cs typeface="Open Sans" panose="020B0606030504020204" pitchFamily="34" charset="0"/>
              </a:rPr>
              <a:t>10-20 people</a:t>
            </a:r>
          </a:p>
          <a:p>
            <a:pPr marL="457200" indent="-457200">
              <a:lnSpc>
                <a:spcPct val="150000"/>
              </a:lnSpc>
              <a:buFont typeface="Arial" panose="020B0604020202020204" pitchFamily="34" charset="0"/>
              <a:buChar char="•"/>
            </a:pPr>
            <a:r>
              <a:rPr lang="en-US" sz="3200">
                <a:solidFill>
                  <a:srgbClr val="4C4C4E"/>
                </a:solidFill>
                <a:latin typeface="Open Sans" panose="020B0606030504020204" pitchFamily="34" charset="0"/>
                <a:ea typeface="Open Sans" panose="020B0606030504020204" pitchFamily="34" charset="0"/>
                <a:cs typeface="Open Sans" panose="020B0606030504020204" pitchFamily="34" charset="0"/>
              </a:rPr>
              <a:t>Deeper dive into project recommendations and types of improvements</a:t>
            </a:r>
          </a:p>
        </p:txBody>
      </p:sp>
      <p:grpSp>
        <p:nvGrpSpPr>
          <p:cNvPr id="3" name="Group 2">
            <a:extLst>
              <a:ext uri="{FF2B5EF4-FFF2-40B4-BE49-F238E27FC236}">
                <a16:creationId xmlns:a16="http://schemas.microsoft.com/office/drawing/2014/main" id="{A24D826A-86A6-1A10-79A6-3716C12DB313}"/>
              </a:ext>
            </a:extLst>
          </p:cNvPr>
          <p:cNvGrpSpPr/>
          <p:nvPr/>
        </p:nvGrpSpPr>
        <p:grpSpPr>
          <a:xfrm>
            <a:off x="12838175" y="342035"/>
            <a:ext cx="4992615" cy="4229965"/>
            <a:chOff x="12362019" y="4514850"/>
            <a:chExt cx="5356108" cy="4552950"/>
          </a:xfrm>
        </p:grpSpPr>
        <p:sp>
          <p:nvSpPr>
            <p:cNvPr id="20" name="Rectangle 19">
              <a:extLst>
                <a:ext uri="{FF2B5EF4-FFF2-40B4-BE49-F238E27FC236}">
                  <a16:creationId xmlns:a16="http://schemas.microsoft.com/office/drawing/2014/main" id="{948DCAAA-01FC-2A34-53DC-4D82DF8E79A9}"/>
                </a:ext>
              </a:extLst>
            </p:cNvPr>
            <p:cNvSpPr/>
            <p:nvPr/>
          </p:nvSpPr>
          <p:spPr>
            <a:xfrm>
              <a:off x="12362019" y="4514850"/>
              <a:ext cx="5356108" cy="4552950"/>
            </a:xfrm>
            <a:prstGeom prst="rect">
              <a:avLst/>
            </a:prstGeom>
            <a:solidFill>
              <a:srgbClr val="DFE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AEC665D-9A40-2967-9DD6-EBCFAE00D9BC}"/>
                </a:ext>
              </a:extLst>
            </p:cNvPr>
            <p:cNvSpPr txBox="1"/>
            <p:nvPr/>
          </p:nvSpPr>
          <p:spPr>
            <a:xfrm>
              <a:off x="12788426" y="4727438"/>
              <a:ext cx="4929701" cy="1651671"/>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4C4C4E"/>
                </a:buClr>
                <a:buSzPts val="3600"/>
                <a:buFont typeface="Open Sans"/>
                <a:buNone/>
                <a:tabLst/>
                <a:defRPr/>
              </a:pPr>
              <a:r>
                <a:rPr kumimoji="0" lang="en-US" sz="3000" b="1" i="0" u="none" strike="noStrike" kern="0" cap="none" spc="0" normalizeH="0" baseline="0" noProof="0">
                  <a:ln>
                    <a:noFill/>
                  </a:ln>
                  <a:solidFill>
                    <a:schemeClr val="accent1"/>
                  </a:solidFill>
                  <a:effectLst/>
                  <a:uLnTx/>
                  <a:uFillTx/>
                  <a:latin typeface="Open Sans"/>
                  <a:ea typeface="Open Sans"/>
                  <a:cs typeface="Open Sans"/>
                  <a:sym typeface="Open Sans"/>
                </a:rPr>
                <a:t>Phase 2: </a:t>
              </a:r>
              <a:r>
                <a:rPr kumimoji="0" lang="en-US" sz="3000" b="0" i="0" u="none" strike="noStrike" kern="0" cap="none" spc="0" normalizeH="0" baseline="0" noProof="0">
                  <a:ln>
                    <a:noFill/>
                  </a:ln>
                  <a:solidFill>
                    <a:srgbClr val="4C4C4E"/>
                  </a:solidFill>
                  <a:effectLst/>
                  <a:uLnTx/>
                  <a:uFillTx/>
                  <a:latin typeface="Open Sans"/>
                  <a:ea typeface="Open Sans"/>
                  <a:cs typeface="Open Sans"/>
                  <a:sym typeface="Open Sans"/>
                </a:rPr>
                <a:t>Gather input on</a:t>
              </a:r>
              <a:r>
                <a:rPr lang="en-US" sz="3000">
                  <a:solidFill>
                    <a:srgbClr val="4C4C4E"/>
                  </a:solidFill>
                  <a:latin typeface="Open Sans"/>
                  <a:ea typeface="Open Sans"/>
                  <a:cs typeface="Open Sans"/>
                  <a:sym typeface="Open Sans"/>
                </a:rPr>
                <a:t> </a:t>
              </a:r>
              <a:r>
                <a:rPr kumimoji="0" lang="en-US" sz="3000" b="0" i="0" u="none" strike="noStrike" kern="0" cap="none" spc="0" normalizeH="0" baseline="0" noProof="0">
                  <a:ln>
                    <a:noFill/>
                  </a:ln>
                  <a:solidFill>
                    <a:srgbClr val="4C4C4E"/>
                  </a:solidFill>
                  <a:effectLst/>
                  <a:uLnTx/>
                  <a:uFillTx/>
                  <a:latin typeface="Open Sans"/>
                  <a:ea typeface="Open Sans"/>
                  <a:cs typeface="Open Sans"/>
                  <a:sym typeface="Open Sans"/>
                </a:rPr>
                <a:t>recommendations and priority locations</a:t>
              </a:r>
            </a:p>
          </p:txBody>
        </p:sp>
        <p:pic>
          <p:nvPicPr>
            <p:cNvPr id="9" name="Graphic 8" descr="Kiosk with solid fill">
              <a:extLst>
                <a:ext uri="{FF2B5EF4-FFF2-40B4-BE49-F238E27FC236}">
                  <a16:creationId xmlns:a16="http://schemas.microsoft.com/office/drawing/2014/main" id="{81ABE83D-9C32-4777-F2C2-6C830A2F31E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624221" y="6852613"/>
              <a:ext cx="1239003" cy="1239003"/>
            </a:xfrm>
            <a:prstGeom prst="rect">
              <a:avLst/>
            </a:prstGeom>
          </p:spPr>
        </p:pic>
        <p:pic>
          <p:nvPicPr>
            <p:cNvPr id="11" name="Graphic 10" descr="Internet with solid fill">
              <a:extLst>
                <a:ext uri="{FF2B5EF4-FFF2-40B4-BE49-F238E27FC236}">
                  <a16:creationId xmlns:a16="http://schemas.microsoft.com/office/drawing/2014/main" id="{837CA370-2D44-07A0-3E6D-79D7CB5141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773920" y="6919558"/>
              <a:ext cx="1239004" cy="1239004"/>
            </a:xfrm>
            <a:prstGeom prst="rect">
              <a:avLst/>
            </a:prstGeom>
          </p:spPr>
        </p:pic>
        <p:pic>
          <p:nvPicPr>
            <p:cNvPr id="13" name="Graphic 12" descr="Meeting with solid fill">
              <a:extLst>
                <a:ext uri="{FF2B5EF4-FFF2-40B4-BE49-F238E27FC236}">
                  <a16:creationId xmlns:a16="http://schemas.microsoft.com/office/drawing/2014/main" id="{AF628D3E-02F0-E517-FD07-F4BDB6698D6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79104" y="6919558"/>
              <a:ext cx="1239004" cy="1239004"/>
            </a:xfrm>
            <a:prstGeom prst="rect">
              <a:avLst/>
            </a:prstGeom>
          </p:spPr>
        </p:pic>
        <p:sp>
          <p:nvSpPr>
            <p:cNvPr id="15" name="TextBox 14">
              <a:extLst>
                <a:ext uri="{FF2B5EF4-FFF2-40B4-BE49-F238E27FC236}">
                  <a16:creationId xmlns:a16="http://schemas.microsoft.com/office/drawing/2014/main" id="{348D49DC-6745-8B00-9D18-EB05528DFE8D}"/>
                </a:ext>
              </a:extLst>
            </p:cNvPr>
            <p:cNvSpPr txBox="1"/>
            <p:nvPr/>
          </p:nvSpPr>
          <p:spPr>
            <a:xfrm>
              <a:off x="14195104" y="7904266"/>
              <a:ext cx="1407004" cy="646331"/>
            </a:xfrm>
            <a:prstGeom prst="rect">
              <a:avLst/>
            </a:prstGeom>
            <a:noFill/>
          </p:spPr>
          <p:txBody>
            <a:bodyPr wrap="square" rtlCol="0">
              <a:spAutoFit/>
            </a:bodyPr>
            <a:lstStyle/>
            <a:p>
              <a:pPr algn="ctr"/>
              <a:r>
                <a:rPr lang="en-US" sz="1800">
                  <a:solidFill>
                    <a:srgbClr val="4C4C4E"/>
                  </a:solidFill>
                  <a:latin typeface="Open Sans" panose="020B0606030504020204" pitchFamily="34" charset="0"/>
                  <a:ea typeface="Open Sans" panose="020B0606030504020204" pitchFamily="34" charset="0"/>
                  <a:cs typeface="Open Sans" panose="020B0606030504020204" pitchFamily="34" charset="0"/>
                </a:rPr>
                <a:t>Focus Groups</a:t>
              </a:r>
              <a:endParaRPr lang="en-US" sz="1800" i="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65B2A4FB-CA17-FADA-4083-1C8414E7450B}"/>
                </a:ext>
              </a:extLst>
            </p:cNvPr>
            <p:cNvSpPr txBox="1"/>
            <p:nvPr/>
          </p:nvSpPr>
          <p:spPr>
            <a:xfrm>
              <a:off x="12536409" y="7953608"/>
              <a:ext cx="1522832" cy="646331"/>
            </a:xfrm>
            <a:prstGeom prst="rect">
              <a:avLst/>
            </a:prstGeom>
            <a:noFill/>
          </p:spPr>
          <p:txBody>
            <a:bodyPr wrap="square" rtlCol="0">
              <a:spAutoFit/>
            </a:bodyPr>
            <a:lstStyle/>
            <a:p>
              <a:pPr algn="ctr"/>
              <a:r>
                <a:rPr lang="en-US" sz="1800">
                  <a:solidFill>
                    <a:srgbClr val="4C4C4E"/>
                  </a:solidFill>
                  <a:latin typeface="Open Sans" panose="020B0606030504020204" pitchFamily="34" charset="0"/>
                  <a:ea typeface="Open Sans" panose="020B0606030504020204" pitchFamily="34" charset="0"/>
                  <a:cs typeface="Open Sans" panose="020B0606030504020204" pitchFamily="34" charset="0"/>
                </a:rPr>
                <a:t>Pop-Up Events</a:t>
              </a:r>
              <a:endParaRPr lang="en-US" sz="1800" i="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8AECE445-8EDC-6C45-217E-98583A167E5D}"/>
                </a:ext>
              </a:extLst>
            </p:cNvPr>
            <p:cNvSpPr txBox="1"/>
            <p:nvPr/>
          </p:nvSpPr>
          <p:spPr>
            <a:xfrm>
              <a:off x="15699894" y="7953608"/>
              <a:ext cx="1407004" cy="923330"/>
            </a:xfrm>
            <a:prstGeom prst="rect">
              <a:avLst/>
            </a:prstGeom>
            <a:noFill/>
          </p:spPr>
          <p:txBody>
            <a:bodyPr wrap="square" rtlCol="0">
              <a:spAutoFit/>
            </a:bodyPr>
            <a:lstStyle/>
            <a:p>
              <a:pPr algn="ctr"/>
              <a:r>
                <a:rPr lang="en-US" sz="1800">
                  <a:solidFill>
                    <a:srgbClr val="4C4C4E"/>
                  </a:solidFill>
                  <a:latin typeface="Open Sans" panose="020B0606030504020204" pitchFamily="34" charset="0"/>
                  <a:ea typeface="Open Sans" panose="020B0606030504020204" pitchFamily="34" charset="0"/>
                  <a:cs typeface="Open Sans" panose="020B0606030504020204" pitchFamily="34" charset="0"/>
                </a:rPr>
                <a:t>Online and Paper Survey</a:t>
              </a:r>
              <a:endParaRPr lang="en-US" sz="1800" i="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660232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80AC4B1-15EF-3972-64F5-EF82EAC2A4D7}"/>
            </a:ext>
          </a:extLst>
        </p:cNvPr>
        <p:cNvGrpSpPr/>
        <p:nvPr/>
      </p:nvGrpSpPr>
      <p:grpSpPr>
        <a:xfrm>
          <a:off x="0" y="0"/>
          <a:ext cx="0" cy="0"/>
          <a:chOff x="0" y="0"/>
          <a:chExt cx="0" cy="0"/>
        </a:xfrm>
      </p:grpSpPr>
      <p:sp>
        <p:nvSpPr>
          <p:cNvPr id="146" name="Google Shape;146;p17">
            <a:extLst>
              <a:ext uri="{FF2B5EF4-FFF2-40B4-BE49-F238E27FC236}">
                <a16:creationId xmlns:a16="http://schemas.microsoft.com/office/drawing/2014/main" id="{1EF64579-9ECA-3357-833F-06B8836D3B29}"/>
              </a:ext>
            </a:extLst>
          </p:cNvPr>
          <p:cNvSpPr txBox="1">
            <a:spLocks noGrp="1"/>
          </p:cNvSpPr>
          <p:nvPr>
            <p:ph type="ctrTitle"/>
          </p:nvPr>
        </p:nvSpPr>
        <p:spPr>
          <a:xfrm>
            <a:off x="623425" y="4286025"/>
            <a:ext cx="17041200" cy="1613100"/>
          </a:xfrm>
          <a:prstGeom prst="rect">
            <a:avLst/>
          </a:prstGeom>
        </p:spPr>
        <p:txBody>
          <a:bodyPr spcFirstLastPara="1" wrap="square" lIns="182850" tIns="182850" rIns="182850" bIns="182850" anchor="b" anchorCtr="0">
            <a:noAutofit/>
          </a:bodyPr>
          <a:lstStyle/>
          <a:p>
            <a:pPr marL="0" lvl="0" indent="0" algn="ctr" rtl="0">
              <a:spcBef>
                <a:spcPts val="0"/>
              </a:spcBef>
              <a:spcAft>
                <a:spcPts val="0"/>
              </a:spcAft>
              <a:buNone/>
            </a:pPr>
            <a:r>
              <a:rPr lang="en"/>
              <a:t>Analysis Approach</a:t>
            </a:r>
            <a:endParaRPr/>
          </a:p>
        </p:txBody>
      </p:sp>
      <p:sp>
        <p:nvSpPr>
          <p:cNvPr id="147" name="Google Shape;147;p17">
            <a:extLst>
              <a:ext uri="{FF2B5EF4-FFF2-40B4-BE49-F238E27FC236}">
                <a16:creationId xmlns:a16="http://schemas.microsoft.com/office/drawing/2014/main" id="{6DA7854A-1C14-BF64-6D79-2F1C2A6B4788}"/>
              </a:ext>
            </a:extLst>
          </p:cNvPr>
          <p:cNvSpPr txBox="1">
            <a:spLocks noGrp="1"/>
          </p:cNvSpPr>
          <p:nvPr>
            <p:ph type="sldNum" idx="12"/>
          </p:nvPr>
        </p:nvSpPr>
        <p:spPr>
          <a:xfrm>
            <a:off x="16926469" y="9616477"/>
            <a:ext cx="1097400" cy="787500"/>
          </a:xfrm>
          <a:prstGeom prst="rect">
            <a:avLst/>
          </a:prstGeom>
        </p:spPr>
        <p:txBody>
          <a:bodyPr spcFirstLastPara="1" wrap="square" lIns="0"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pic>
        <p:nvPicPr>
          <p:cNvPr id="3" name="Picture 2">
            <a:extLst>
              <a:ext uri="{FF2B5EF4-FFF2-40B4-BE49-F238E27FC236}">
                <a16:creationId xmlns:a16="http://schemas.microsoft.com/office/drawing/2014/main" id="{DAD7B261-101F-32C4-7670-9F7E906ABEA7}"/>
              </a:ext>
            </a:extLst>
          </p:cNvPr>
          <p:cNvPicPr>
            <a:picLocks noChangeAspect="1"/>
          </p:cNvPicPr>
          <p:nvPr/>
        </p:nvPicPr>
        <p:blipFill>
          <a:blip r:embed="rId3"/>
          <a:stretch>
            <a:fillRect/>
          </a:stretch>
        </p:blipFill>
        <p:spPr>
          <a:xfrm>
            <a:off x="502166" y="8192052"/>
            <a:ext cx="4092323" cy="1638293"/>
          </a:xfrm>
          <a:prstGeom prst="rect">
            <a:avLst/>
          </a:prstGeom>
        </p:spPr>
      </p:pic>
    </p:spTree>
    <p:extLst>
      <p:ext uri="{BB962C8B-B14F-4D97-AF65-F5344CB8AC3E}">
        <p14:creationId xmlns:p14="http://schemas.microsoft.com/office/powerpoint/2010/main" val="1128665491"/>
      </p:ext>
    </p:extLst>
  </p:cSld>
  <p:clrMapOvr>
    <a:masterClrMapping/>
  </p:clrMapOvr>
</p:sld>
</file>

<file path=ppt/theme/theme1.xml><?xml version="1.0" encoding="utf-8"?>
<a:theme xmlns:a="http://schemas.openxmlformats.org/drawingml/2006/main" name="Simple Light">
  <a:themeElements>
    <a:clrScheme name="Simple Light">
      <a:dk1>
        <a:srgbClr val="235A4B"/>
      </a:dk1>
      <a:lt1>
        <a:srgbClr val="FFFFFF"/>
      </a:lt1>
      <a:dk2>
        <a:srgbClr val="38B091"/>
      </a:dk2>
      <a:lt2>
        <a:srgbClr val="D7EFE9"/>
      </a:lt2>
      <a:accent1>
        <a:srgbClr val="2A846D"/>
      </a:accent1>
      <a:accent2>
        <a:srgbClr val="88D0BD"/>
      </a:accent2>
      <a:accent3>
        <a:srgbClr val="F3AA1C"/>
      </a:accent3>
      <a:accent4>
        <a:srgbClr val="E5C528"/>
      </a:accent4>
      <a:accent5>
        <a:srgbClr val="D6DF44"/>
      </a:accent5>
      <a:accent6>
        <a:srgbClr val="EAF0A9"/>
      </a:accent6>
      <a:hlink>
        <a:srgbClr val="2A84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AMC Presentation Template V2" id="{64EB3D49-4FBE-44D9-9956-C076D8E3E738}" vid="{EFBB5530-87E1-47BE-97E6-99DEA09C4D15}"/>
    </a:ext>
  </a:extLst>
</a:theme>
</file>

<file path=ppt/theme/theme2.xml><?xml version="1.0" encoding="utf-8"?>
<a:theme xmlns:a="http://schemas.openxmlformats.org/drawingml/2006/main" name="1_Simple Light">
  <a:themeElements>
    <a:clrScheme name="Simple Light">
      <a:dk1>
        <a:srgbClr val="235A4B"/>
      </a:dk1>
      <a:lt1>
        <a:srgbClr val="FFFFFF"/>
      </a:lt1>
      <a:dk2>
        <a:srgbClr val="38B091"/>
      </a:dk2>
      <a:lt2>
        <a:srgbClr val="D7EFE9"/>
      </a:lt2>
      <a:accent1>
        <a:srgbClr val="2A846D"/>
      </a:accent1>
      <a:accent2>
        <a:srgbClr val="88D0BD"/>
      </a:accent2>
      <a:accent3>
        <a:srgbClr val="F3AA1C"/>
      </a:accent3>
      <a:accent4>
        <a:srgbClr val="E5C528"/>
      </a:accent4>
      <a:accent5>
        <a:srgbClr val="D6DF44"/>
      </a:accent5>
      <a:accent6>
        <a:srgbClr val="EAF0A9"/>
      </a:accent6>
      <a:hlink>
        <a:srgbClr val="2A84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AMC Presentation Template V2" id="{64EB3D49-4FBE-44D9-9956-C076D8E3E738}" vid="{EFBB5530-87E1-47BE-97E6-99DEA09C4D15}"/>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be4f378-71f8-4051-94d9-fca596238789" xsi:nil="true"/>
    <lcf76f155ced4ddcb4097134ff3c332f xmlns="248a18ec-fe84-49b1-a827-e30363c5a4e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E7D7B7A535DA42BF637CCFFC5BF365" ma:contentTypeVersion="13" ma:contentTypeDescription="Create a new document." ma:contentTypeScope="" ma:versionID="ee27111aa9eeadf053d587cdaac19770">
  <xsd:schema xmlns:xsd="http://www.w3.org/2001/XMLSchema" xmlns:xs="http://www.w3.org/2001/XMLSchema" xmlns:p="http://schemas.microsoft.com/office/2006/metadata/properties" xmlns:ns2="248a18ec-fe84-49b1-a827-e30363c5a4e8" xmlns:ns3="2be4f378-71f8-4051-94d9-fca596238789" targetNamespace="http://schemas.microsoft.com/office/2006/metadata/properties" ma:root="true" ma:fieldsID="04907e284b2e3bc70c3b214f54e62b71" ns2:_="" ns3:_="">
    <xsd:import namespace="248a18ec-fe84-49b1-a827-e30363c5a4e8"/>
    <xsd:import namespace="2be4f378-71f8-4051-94d9-fca5962387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8a18ec-fe84-49b1-a827-e30363c5a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2b3e53e-12d5-4e58-a8f6-425b524cd83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e4f378-71f8-4051-94d9-fca59623878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ccbd9f-343d-42d4-baba-01a6cf36c508}" ma:internalName="TaxCatchAll" ma:showField="CatchAllData" ma:web="2be4f378-71f8-4051-94d9-fca5962387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72A5B6-A51F-4BBA-A90F-8397D9E8604E}">
  <ds:schemaRefs>
    <ds:schemaRef ds:uri="http://schemas.microsoft.com/sharepoint/v3/contenttype/forms"/>
  </ds:schemaRefs>
</ds:datastoreItem>
</file>

<file path=customXml/itemProps2.xml><?xml version="1.0" encoding="utf-8"?>
<ds:datastoreItem xmlns:ds="http://schemas.openxmlformats.org/officeDocument/2006/customXml" ds:itemID="{70D92D6A-99EA-4380-9473-810F8C378A43}">
  <ds:schemaRefs>
    <ds:schemaRef ds:uri="16db7c3b-f341-43c0-9881-39b95c14b463"/>
    <ds:schemaRef ds:uri="248a18ec-fe84-49b1-a827-e30363c5a4e8"/>
    <ds:schemaRef ds:uri="2be4f378-71f8-4051-94d9-fca596238789"/>
    <ds:schemaRef ds:uri="4d4377ad-462a-49e6-8c92-245e07dc1a55"/>
    <ds:schemaRef ds:uri="c5dd2921-6fa8-4f9a-8af0-c66e875683d7"/>
    <ds:schemaRef ds:uri="db8ecf46-1c60-4b6b-8b53-73fc3222f23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5F4687B-07B4-4CDD-8F7B-ED9C1528E335}">
  <ds:schemaRefs>
    <ds:schemaRef ds:uri="248a18ec-fe84-49b1-a827-e30363c5a4e8"/>
    <ds:schemaRef ds:uri="2be4f378-71f8-4051-94d9-fca5962387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TAMC ATP_Draft Analysis</Template>
  <Application>Microsoft Office PowerPoint</Application>
  <PresentationFormat>Custom</PresentationFormat>
  <Slides>37</Slides>
  <Notes>23</Notes>
  <HiddenSlides>6</HiddenSlide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Simple Light</vt:lpstr>
      <vt:lpstr>1_Simple Light</vt:lpstr>
      <vt:lpstr>Monterey County Active Transportation Plan</vt:lpstr>
      <vt:lpstr>Project Updates</vt:lpstr>
      <vt:lpstr>Project Schedule</vt:lpstr>
      <vt:lpstr>Existing Conditions is Completed</vt:lpstr>
      <vt:lpstr>Engagement Approach </vt:lpstr>
      <vt:lpstr>Phase 1 is Completed</vt:lpstr>
      <vt:lpstr>Phase 1 Feedback</vt:lpstr>
      <vt:lpstr>Looking to Phase 2</vt:lpstr>
      <vt:lpstr>Analysis Approach</vt:lpstr>
      <vt:lpstr>The Future of Active Transportation in Monterey County</vt:lpstr>
      <vt:lpstr>PowerPoint Presentation</vt:lpstr>
      <vt:lpstr>A Comfortable Network</vt:lpstr>
      <vt:lpstr>A Comfortable Network</vt:lpstr>
      <vt:lpstr>Where Does It Feel Comfortable to Walk and Bike?</vt:lpstr>
      <vt:lpstr>High Stress Streets Create Barriers for People Walking and Biking</vt:lpstr>
      <vt:lpstr>A Connected Network</vt:lpstr>
      <vt:lpstr>Where Do People Want to Walk and Bike?</vt:lpstr>
      <vt:lpstr>Creating a Comfort/Connectivity Network</vt:lpstr>
      <vt:lpstr>Interpreting the Analysis</vt:lpstr>
      <vt:lpstr>Analysis Results</vt:lpstr>
      <vt:lpstr>Draft Comfort/Connectivity Network</vt:lpstr>
      <vt:lpstr>King City Draft Results</vt:lpstr>
      <vt:lpstr>High Comfort/Low Connectivity Streets</vt:lpstr>
      <vt:lpstr>Low Comfort/Low Connectivity Streets</vt:lpstr>
      <vt:lpstr>High Comfort/High Connectivity Streets</vt:lpstr>
      <vt:lpstr>Low Comfort/High Connectivity Streets</vt:lpstr>
      <vt:lpstr>Connection Between Safety and Comfort</vt:lpstr>
      <vt:lpstr>Connection Between Connectivity and Demand</vt:lpstr>
      <vt:lpstr>What’s Next?</vt:lpstr>
      <vt:lpstr>What do we need from you?</vt:lpstr>
      <vt:lpstr>Thank You!</vt:lpstr>
      <vt:lpstr>Key Findings and Next Steps</vt:lpstr>
      <vt:lpstr>This Network Tells Us Where The Need Is</vt:lpstr>
      <vt:lpstr>Addressing the Active Transportation Needs in the County</vt:lpstr>
      <vt:lpstr>Types of Recommendations</vt:lpstr>
      <vt:lpstr>Types of Recommendations</vt:lpstr>
      <vt:lpstr>Types of 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Alexandra Lee-Gardner</dc:creator>
  <cp:revision>1</cp:revision>
  <dcterms:created xsi:type="dcterms:W3CDTF">2026-06-16T22:37:23Z</dcterms:created>
  <dcterms:modified xsi:type="dcterms:W3CDTF">2026-09-02T21:57:56Z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0x01010035E7D7B7A535DA42BF637CCFFC5BF365</vt:lpwstr>
  </property>
</Properties>
</file>